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0" r:id="rId2"/>
    <p:sldId id="259" r:id="rId3"/>
    <p:sldId id="270" r:id="rId4"/>
    <p:sldId id="271" r:id="rId5"/>
    <p:sldId id="264" r:id="rId6"/>
    <p:sldId id="272" r:id="rId7"/>
    <p:sldId id="273" r:id="rId8"/>
    <p:sldId id="263"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6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78" d="100"/>
          <a:sy n="78" d="100"/>
        </p:scale>
        <p:origin x="847" y="160"/>
      </p:cViewPr>
      <p:guideLst>
        <p:guide orient="horz" pos="3861"/>
        <p:guide pos="6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36115-E8C8-4312-B6B3-DEA6CA782868}" type="datetimeFigureOut">
              <a:rPr lang="zh-CN" altLang="en-US" smtClean="0"/>
              <a:t>2024/7/9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6DB1A4-4BE2-4DD7-8BD7-0CF9654A778A}" type="slidenum">
              <a:rPr lang="zh-CN" altLang="en-US" smtClean="0"/>
              <a:t>‹#›</a:t>
            </a:fld>
            <a:endParaRPr lang="zh-CN" altLang="en-US"/>
          </a:p>
        </p:txBody>
      </p:sp>
    </p:spTree>
    <p:extLst>
      <p:ext uri="{BB962C8B-B14F-4D97-AF65-F5344CB8AC3E}">
        <p14:creationId xmlns:p14="http://schemas.microsoft.com/office/powerpoint/2010/main" val="34789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101B16-9157-CC78-5F3B-79F801AA7AE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D7CC449-0E19-22F3-B5C2-B8B92613C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CDD6A4B-68F5-937A-6A77-C0FF90D75CCC}"/>
              </a:ext>
            </a:extLst>
          </p:cNvPr>
          <p:cNvSpPr>
            <a:spLocks noGrp="1"/>
          </p:cNvSpPr>
          <p:nvPr>
            <p:ph type="dt" sz="half" idx="10"/>
          </p:nvPr>
        </p:nvSpPr>
        <p:spPr/>
        <p:txBody>
          <a:bodyPr/>
          <a:lstStyle/>
          <a:p>
            <a:fld id="{9E833CDA-A47C-49F9-B584-1C3879D8F78A}" type="datetime1">
              <a:rPr lang="zh-CN" altLang="en-US" smtClean="0"/>
              <a:t>2024/7/9</a:t>
            </a:fld>
            <a:endParaRPr lang="zh-CN" altLang="en-US"/>
          </a:p>
        </p:txBody>
      </p:sp>
      <p:sp>
        <p:nvSpPr>
          <p:cNvPr id="5" name="页脚占位符 4">
            <a:extLst>
              <a:ext uri="{FF2B5EF4-FFF2-40B4-BE49-F238E27FC236}">
                <a16:creationId xmlns:a16="http://schemas.microsoft.com/office/drawing/2014/main" id="{55EC8134-917D-D330-9B13-7290E67E361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DFACCE-3A95-5BDE-B79F-F7FCADB94D7F}"/>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909976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E1D6B-28D4-5F53-1AE8-D2E24C9A004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9D33B0E-ACF2-BEAE-6C89-F847E12EB08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DD3C5F-DC3F-B321-B584-80C9F9397801}"/>
              </a:ext>
            </a:extLst>
          </p:cNvPr>
          <p:cNvSpPr>
            <a:spLocks noGrp="1"/>
          </p:cNvSpPr>
          <p:nvPr>
            <p:ph type="dt" sz="half" idx="10"/>
          </p:nvPr>
        </p:nvSpPr>
        <p:spPr/>
        <p:txBody>
          <a:bodyPr/>
          <a:lstStyle/>
          <a:p>
            <a:fld id="{DBA52C35-F996-4510-A6B0-00A1395ACA49}" type="datetime1">
              <a:rPr lang="zh-CN" altLang="en-US" smtClean="0"/>
              <a:t>2024/7/9</a:t>
            </a:fld>
            <a:endParaRPr lang="zh-CN" altLang="en-US"/>
          </a:p>
        </p:txBody>
      </p:sp>
      <p:sp>
        <p:nvSpPr>
          <p:cNvPr id="5" name="页脚占位符 4">
            <a:extLst>
              <a:ext uri="{FF2B5EF4-FFF2-40B4-BE49-F238E27FC236}">
                <a16:creationId xmlns:a16="http://schemas.microsoft.com/office/drawing/2014/main" id="{C5447CC3-7ED2-D498-3A24-C4D9E4D0FF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8AF624-AF0E-8EEF-A6A0-2F7EB9DC2765}"/>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251004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BA9B7EF-5FCF-4FC6-3EFA-3C2437E23F3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402E877-B22F-DF52-899A-0D74E6117B4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F4E483-93AB-B913-E8A3-18A666561049}"/>
              </a:ext>
            </a:extLst>
          </p:cNvPr>
          <p:cNvSpPr>
            <a:spLocks noGrp="1"/>
          </p:cNvSpPr>
          <p:nvPr>
            <p:ph type="dt" sz="half" idx="10"/>
          </p:nvPr>
        </p:nvSpPr>
        <p:spPr/>
        <p:txBody>
          <a:bodyPr/>
          <a:lstStyle/>
          <a:p>
            <a:fld id="{A724773B-1D0C-4F0D-BA2A-CE8D54EA8127}" type="datetime1">
              <a:rPr lang="zh-CN" altLang="en-US" smtClean="0"/>
              <a:t>2024/7/9</a:t>
            </a:fld>
            <a:endParaRPr lang="zh-CN" altLang="en-US"/>
          </a:p>
        </p:txBody>
      </p:sp>
      <p:sp>
        <p:nvSpPr>
          <p:cNvPr id="5" name="页脚占位符 4">
            <a:extLst>
              <a:ext uri="{FF2B5EF4-FFF2-40B4-BE49-F238E27FC236}">
                <a16:creationId xmlns:a16="http://schemas.microsoft.com/office/drawing/2014/main" id="{5B85EF28-8F5F-5348-411D-30CB0B29D1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9E0143F-6832-70BA-F083-7D3114DE1D8F}"/>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98368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61C909-D247-8022-1B24-3A4F56137EB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BF83BC-4EB5-2268-C409-AFE169DFB13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0066E4C-7D00-0E45-2AC8-DCACB70F1999}"/>
              </a:ext>
            </a:extLst>
          </p:cNvPr>
          <p:cNvSpPr>
            <a:spLocks noGrp="1"/>
          </p:cNvSpPr>
          <p:nvPr>
            <p:ph type="dt" sz="half" idx="10"/>
          </p:nvPr>
        </p:nvSpPr>
        <p:spPr/>
        <p:txBody>
          <a:bodyPr/>
          <a:lstStyle/>
          <a:p>
            <a:fld id="{EDE784BC-364E-454A-A3EC-2CD85B3187D6}" type="datetime1">
              <a:rPr lang="zh-CN" altLang="en-US" smtClean="0"/>
              <a:t>2024/7/9</a:t>
            </a:fld>
            <a:endParaRPr lang="zh-CN" altLang="en-US"/>
          </a:p>
        </p:txBody>
      </p:sp>
      <p:sp>
        <p:nvSpPr>
          <p:cNvPr id="5" name="页脚占位符 4">
            <a:extLst>
              <a:ext uri="{FF2B5EF4-FFF2-40B4-BE49-F238E27FC236}">
                <a16:creationId xmlns:a16="http://schemas.microsoft.com/office/drawing/2014/main" id="{6EFA6818-83FB-78E3-C5D8-18C9D689246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0BF214-78FA-EECE-EE5A-3DA4E97D23DC}"/>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376480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DA5B26-4298-FB45-8558-94CDDF1F10F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4F55E9A-2F8F-A959-8211-6708A6011F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CEE163E-76A1-4999-307F-1DC5FCF69879}"/>
              </a:ext>
            </a:extLst>
          </p:cNvPr>
          <p:cNvSpPr>
            <a:spLocks noGrp="1"/>
          </p:cNvSpPr>
          <p:nvPr>
            <p:ph type="dt" sz="half" idx="10"/>
          </p:nvPr>
        </p:nvSpPr>
        <p:spPr/>
        <p:txBody>
          <a:bodyPr/>
          <a:lstStyle/>
          <a:p>
            <a:fld id="{3C93FDF6-9015-4ECF-8390-D89BA831D2D3}" type="datetime1">
              <a:rPr lang="zh-CN" altLang="en-US" smtClean="0"/>
              <a:t>2024/7/9</a:t>
            </a:fld>
            <a:endParaRPr lang="zh-CN" altLang="en-US"/>
          </a:p>
        </p:txBody>
      </p:sp>
      <p:sp>
        <p:nvSpPr>
          <p:cNvPr id="5" name="页脚占位符 4">
            <a:extLst>
              <a:ext uri="{FF2B5EF4-FFF2-40B4-BE49-F238E27FC236}">
                <a16:creationId xmlns:a16="http://schemas.microsoft.com/office/drawing/2014/main" id="{5946A90B-D6B2-A7D2-B6E3-DFF7552CD30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B2566C2-C031-21F1-67A0-C4EE95B06FDA}"/>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324868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DE8544-750A-3939-17CC-2F21278A2FF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4AB611-CE3E-A3A4-CA11-21B97C7AEB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DDBF5C8-9F5A-2239-BE5B-E938D161E40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E499C12-74E7-5852-D547-3EF5BEFBAC22}"/>
              </a:ext>
            </a:extLst>
          </p:cNvPr>
          <p:cNvSpPr>
            <a:spLocks noGrp="1"/>
          </p:cNvSpPr>
          <p:nvPr>
            <p:ph type="dt" sz="half" idx="10"/>
          </p:nvPr>
        </p:nvSpPr>
        <p:spPr/>
        <p:txBody>
          <a:bodyPr/>
          <a:lstStyle/>
          <a:p>
            <a:fld id="{64A4F349-FA0A-4A5E-A5D3-F88E437FE935}" type="datetime1">
              <a:rPr lang="zh-CN" altLang="en-US" smtClean="0"/>
              <a:t>2024/7/9</a:t>
            </a:fld>
            <a:endParaRPr lang="zh-CN" altLang="en-US"/>
          </a:p>
        </p:txBody>
      </p:sp>
      <p:sp>
        <p:nvSpPr>
          <p:cNvPr id="6" name="页脚占位符 5">
            <a:extLst>
              <a:ext uri="{FF2B5EF4-FFF2-40B4-BE49-F238E27FC236}">
                <a16:creationId xmlns:a16="http://schemas.microsoft.com/office/drawing/2014/main" id="{CBA45EDE-A976-DD9C-B24C-30567AE189E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4CFC80C-DD6D-4243-0A01-E30BBBD0023A}"/>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293874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5483E0-8BC6-F4C3-896E-12144FF98F1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C48CB41-0229-A051-BD4C-00C1B3366E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9B75165-D754-BBF7-59A5-C02E32DD62E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62FC96E-571D-C4BA-2A70-5D98CAD44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3F975E-1FA7-2645-7416-2C113F473B3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BBB40AD-563A-F1E0-E48F-B17C5CF108AD}"/>
              </a:ext>
            </a:extLst>
          </p:cNvPr>
          <p:cNvSpPr>
            <a:spLocks noGrp="1"/>
          </p:cNvSpPr>
          <p:nvPr>
            <p:ph type="dt" sz="half" idx="10"/>
          </p:nvPr>
        </p:nvSpPr>
        <p:spPr/>
        <p:txBody>
          <a:bodyPr/>
          <a:lstStyle/>
          <a:p>
            <a:fld id="{E75AB79E-B5DB-48B2-85CC-6C2015AA97F7}" type="datetime1">
              <a:rPr lang="zh-CN" altLang="en-US" smtClean="0"/>
              <a:t>2024/7/9</a:t>
            </a:fld>
            <a:endParaRPr lang="zh-CN" altLang="en-US"/>
          </a:p>
        </p:txBody>
      </p:sp>
      <p:sp>
        <p:nvSpPr>
          <p:cNvPr id="8" name="页脚占位符 7">
            <a:extLst>
              <a:ext uri="{FF2B5EF4-FFF2-40B4-BE49-F238E27FC236}">
                <a16:creationId xmlns:a16="http://schemas.microsoft.com/office/drawing/2014/main" id="{1D25C2C6-FF45-DF6C-3349-216B590B673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2079602-062D-203B-08C4-A7A1DFF47410}"/>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238508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5A68B8-8F80-BAAA-274E-8F30A682DC2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2AD4EDB-A0E3-8B95-F2EE-C837E8151B58}"/>
              </a:ext>
            </a:extLst>
          </p:cNvPr>
          <p:cNvSpPr>
            <a:spLocks noGrp="1"/>
          </p:cNvSpPr>
          <p:nvPr>
            <p:ph type="dt" sz="half" idx="10"/>
          </p:nvPr>
        </p:nvSpPr>
        <p:spPr/>
        <p:txBody>
          <a:bodyPr/>
          <a:lstStyle/>
          <a:p>
            <a:fld id="{4AE3C6CF-B478-4C30-8C65-DF0A8EAE9A55}" type="datetime1">
              <a:rPr lang="zh-CN" altLang="en-US" smtClean="0"/>
              <a:t>2024/7/9</a:t>
            </a:fld>
            <a:endParaRPr lang="zh-CN" altLang="en-US"/>
          </a:p>
        </p:txBody>
      </p:sp>
      <p:sp>
        <p:nvSpPr>
          <p:cNvPr id="4" name="页脚占位符 3">
            <a:extLst>
              <a:ext uri="{FF2B5EF4-FFF2-40B4-BE49-F238E27FC236}">
                <a16:creationId xmlns:a16="http://schemas.microsoft.com/office/drawing/2014/main" id="{9C58FE9B-B766-9293-9E56-A555EF4E84C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8D7EE20-7F95-C1A0-B97E-9F7406ABDDAA}"/>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1035362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5E64ED7-DCE7-11D1-C225-E1C0F061FA0D}"/>
              </a:ext>
            </a:extLst>
          </p:cNvPr>
          <p:cNvSpPr>
            <a:spLocks noGrp="1"/>
          </p:cNvSpPr>
          <p:nvPr>
            <p:ph type="dt" sz="half" idx="10"/>
          </p:nvPr>
        </p:nvSpPr>
        <p:spPr/>
        <p:txBody>
          <a:bodyPr/>
          <a:lstStyle/>
          <a:p>
            <a:fld id="{AFBB9A31-0876-4338-99CB-D94C6BBEB29F}" type="datetime1">
              <a:rPr lang="zh-CN" altLang="en-US" smtClean="0"/>
              <a:t>2024/7/9</a:t>
            </a:fld>
            <a:endParaRPr lang="zh-CN" altLang="en-US"/>
          </a:p>
        </p:txBody>
      </p:sp>
      <p:sp>
        <p:nvSpPr>
          <p:cNvPr id="3" name="页脚占位符 2">
            <a:extLst>
              <a:ext uri="{FF2B5EF4-FFF2-40B4-BE49-F238E27FC236}">
                <a16:creationId xmlns:a16="http://schemas.microsoft.com/office/drawing/2014/main" id="{3420949B-5B92-2C7F-9D06-04C2634D8AF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033AD5A-7DDC-68B1-12AF-E594719507DE}"/>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107770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DE7924-CD7F-F513-8B47-63ABAE49A7D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DD7FFCF-A4A8-DFE9-4E8C-C2B505551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146760B-E175-B801-5CC6-E11581C3D8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C11AABF-8C58-8EE4-163C-B96EC43B847B}"/>
              </a:ext>
            </a:extLst>
          </p:cNvPr>
          <p:cNvSpPr>
            <a:spLocks noGrp="1"/>
          </p:cNvSpPr>
          <p:nvPr>
            <p:ph type="dt" sz="half" idx="10"/>
          </p:nvPr>
        </p:nvSpPr>
        <p:spPr/>
        <p:txBody>
          <a:bodyPr/>
          <a:lstStyle/>
          <a:p>
            <a:fld id="{1E420B1F-825D-400E-906C-687554D02823}" type="datetime1">
              <a:rPr lang="zh-CN" altLang="en-US" smtClean="0"/>
              <a:t>2024/7/9</a:t>
            </a:fld>
            <a:endParaRPr lang="zh-CN" altLang="en-US"/>
          </a:p>
        </p:txBody>
      </p:sp>
      <p:sp>
        <p:nvSpPr>
          <p:cNvPr id="6" name="页脚占位符 5">
            <a:extLst>
              <a:ext uri="{FF2B5EF4-FFF2-40B4-BE49-F238E27FC236}">
                <a16:creationId xmlns:a16="http://schemas.microsoft.com/office/drawing/2014/main" id="{E036270B-ADD0-1105-F024-FEE92571188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F2F934E-B520-BD1C-585F-1CE323BEC05B}"/>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234534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460B9-F1F0-FDA3-41C8-43ABD1A69F8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F14153A-E0E7-DD40-CE4E-C7C710AFF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83B3EBF-1509-03DD-605A-198BDDBEE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03C993E-2BA6-BB60-6855-2C0591C5FF70}"/>
              </a:ext>
            </a:extLst>
          </p:cNvPr>
          <p:cNvSpPr>
            <a:spLocks noGrp="1"/>
          </p:cNvSpPr>
          <p:nvPr>
            <p:ph type="dt" sz="half" idx="10"/>
          </p:nvPr>
        </p:nvSpPr>
        <p:spPr/>
        <p:txBody>
          <a:bodyPr/>
          <a:lstStyle/>
          <a:p>
            <a:fld id="{CA5880E6-8A4A-4EBC-982E-083D9F7D210B}" type="datetime1">
              <a:rPr lang="zh-CN" altLang="en-US" smtClean="0"/>
              <a:t>2024/7/9</a:t>
            </a:fld>
            <a:endParaRPr lang="zh-CN" altLang="en-US"/>
          </a:p>
        </p:txBody>
      </p:sp>
      <p:sp>
        <p:nvSpPr>
          <p:cNvPr id="6" name="页脚占位符 5">
            <a:extLst>
              <a:ext uri="{FF2B5EF4-FFF2-40B4-BE49-F238E27FC236}">
                <a16:creationId xmlns:a16="http://schemas.microsoft.com/office/drawing/2014/main" id="{E5D1D153-6FF4-BD04-2AC1-799E2C3115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5E3B409-BDCD-5C8E-AC13-66A76562B1B7}"/>
              </a:ext>
            </a:extLst>
          </p:cNvPr>
          <p:cNvSpPr>
            <a:spLocks noGrp="1"/>
          </p:cNvSpPr>
          <p:nvPr>
            <p:ph type="sldNum" sz="quarter" idx="12"/>
          </p:nvPr>
        </p:nvSpPr>
        <p:spPr/>
        <p:txBody>
          <a:body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430761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15603AC-C5B3-CEBE-D0F5-E4488472D7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D7AEBBA-2DE6-055B-ED55-67907B22D3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F03FED-0A4A-86F2-9DA9-13C3950C4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00C32-812E-4BF3-8817-47A10B6EAF87}" type="datetime1">
              <a:rPr lang="zh-CN" altLang="en-US" smtClean="0"/>
              <a:t>2024/7/9</a:t>
            </a:fld>
            <a:endParaRPr lang="zh-CN" altLang="en-US"/>
          </a:p>
        </p:txBody>
      </p:sp>
      <p:sp>
        <p:nvSpPr>
          <p:cNvPr id="5" name="页脚占位符 4">
            <a:extLst>
              <a:ext uri="{FF2B5EF4-FFF2-40B4-BE49-F238E27FC236}">
                <a16:creationId xmlns:a16="http://schemas.microsoft.com/office/drawing/2014/main" id="{C94DBB20-52C8-3A1A-0133-E0A473E8BC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019E13B-1DC3-DDF4-782B-87CFC1841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ACEE2-800B-439B-A0E6-7D23BB3F8562}" type="slidenum">
              <a:rPr lang="zh-CN" altLang="en-US" smtClean="0"/>
              <a:t>‹#›</a:t>
            </a:fld>
            <a:endParaRPr lang="zh-CN" altLang="en-US"/>
          </a:p>
        </p:txBody>
      </p:sp>
    </p:spTree>
    <p:extLst>
      <p:ext uri="{BB962C8B-B14F-4D97-AF65-F5344CB8AC3E}">
        <p14:creationId xmlns:p14="http://schemas.microsoft.com/office/powerpoint/2010/main" val="4085474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文本框 55">
            <a:extLst>
              <a:ext uri="{FF2B5EF4-FFF2-40B4-BE49-F238E27FC236}">
                <a16:creationId xmlns:a16="http://schemas.microsoft.com/office/drawing/2014/main" id="{286E3B2B-4446-3534-8328-9F3E1AC7AEB2}"/>
              </a:ext>
            </a:extLst>
          </p:cNvPr>
          <p:cNvSpPr txBox="1"/>
          <p:nvPr/>
        </p:nvSpPr>
        <p:spPr>
          <a:xfrm>
            <a:off x="5402029" y="1950685"/>
            <a:ext cx="6417141" cy="923330"/>
          </a:xfrm>
          <a:prstGeom prst="rect">
            <a:avLst/>
          </a:prstGeom>
          <a:noFill/>
        </p:spPr>
        <p:txBody>
          <a:bodyPr wrap="none" rtlCol="0">
            <a:spAutoFit/>
          </a:bodyPr>
          <a:lstStyle/>
          <a:p>
            <a:r>
              <a:rPr lang="zh-CN" altLang="en-US" sz="5400" b="1" dirty="0">
                <a:latin typeface="宋体" panose="02010600030101010101" pitchFamily="2" charset="-122"/>
                <a:ea typeface="宋体" panose="02010600030101010101" pitchFamily="2" charset="-122"/>
              </a:rPr>
              <a:t>科研绘图需求订制单</a:t>
            </a:r>
          </a:p>
        </p:txBody>
      </p:sp>
      <p:sp>
        <p:nvSpPr>
          <p:cNvPr id="2" name="文本框 1">
            <a:extLst>
              <a:ext uri="{FF2B5EF4-FFF2-40B4-BE49-F238E27FC236}">
                <a16:creationId xmlns:a16="http://schemas.microsoft.com/office/drawing/2014/main" id="{FEB295E9-9F3B-96CA-06B1-7E51B1B3A905}"/>
              </a:ext>
            </a:extLst>
          </p:cNvPr>
          <p:cNvSpPr txBox="1"/>
          <p:nvPr/>
        </p:nvSpPr>
        <p:spPr>
          <a:xfrm>
            <a:off x="6743812" y="3429000"/>
            <a:ext cx="2970685" cy="923330"/>
          </a:xfrm>
          <a:prstGeom prst="rect">
            <a:avLst/>
          </a:prstGeom>
          <a:noFill/>
        </p:spPr>
        <p:txBody>
          <a:bodyPr wrap="none" rtlCol="0">
            <a:spAutoFit/>
          </a:bodyPr>
          <a:lstStyle/>
          <a:p>
            <a:r>
              <a:rPr lang="zh-CN" altLang="en-US" sz="5400" b="1" dirty="0">
                <a:solidFill>
                  <a:srgbClr val="FF0000"/>
                </a:solidFill>
                <a:latin typeface="宋体" panose="02010600030101010101" pitchFamily="2" charset="-122"/>
                <a:ea typeface="宋体" panose="02010600030101010101" pitchFamily="2" charset="-122"/>
              </a:rPr>
              <a:t>  封面篇</a:t>
            </a:r>
          </a:p>
        </p:txBody>
      </p:sp>
      <p:pic>
        <p:nvPicPr>
          <p:cNvPr id="4" name="图片 3">
            <a:extLst>
              <a:ext uri="{FF2B5EF4-FFF2-40B4-BE49-F238E27FC236}">
                <a16:creationId xmlns:a16="http://schemas.microsoft.com/office/drawing/2014/main" id="{3120A916-3411-821B-DD14-0DF50A2665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22" y="-109330"/>
            <a:ext cx="6858000" cy="6858000"/>
          </a:xfrm>
          <a:prstGeom prst="rect">
            <a:avLst/>
          </a:prstGeom>
        </p:spPr>
      </p:pic>
    </p:spTree>
    <p:extLst>
      <p:ext uri="{BB962C8B-B14F-4D97-AF65-F5344CB8AC3E}">
        <p14:creationId xmlns:p14="http://schemas.microsoft.com/office/powerpoint/2010/main" val="154817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057795"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如有期刊或编辑具体格式要求请在此提供：</a:t>
            </a:r>
          </a:p>
        </p:txBody>
      </p:sp>
      <p:sp>
        <p:nvSpPr>
          <p:cNvPr id="35" name="文本框 34">
            <a:extLst>
              <a:ext uri="{FF2B5EF4-FFF2-40B4-BE49-F238E27FC236}">
                <a16:creationId xmlns:a16="http://schemas.microsoft.com/office/drawing/2014/main" id="{FE7F64B6-B581-BE67-C6BC-CFEDFDA93289}"/>
              </a:ext>
            </a:extLst>
          </p:cNvPr>
          <p:cNvSpPr txBox="1"/>
          <p:nvPr/>
        </p:nvSpPr>
        <p:spPr>
          <a:xfrm>
            <a:off x="942527" y="1888894"/>
            <a:ext cx="10241288" cy="2862322"/>
          </a:xfrm>
          <a:prstGeom prst="rect">
            <a:avLst/>
          </a:prstGeom>
          <a:noFill/>
        </p:spPr>
        <p:txBody>
          <a:bodyPr wrap="square" rtlCol="0">
            <a:spAutoFit/>
          </a:bodyPr>
          <a:lstStyle/>
          <a:p>
            <a:r>
              <a:rPr lang="en-US" altLang="zh-CN" sz="2000" dirty="0">
                <a:latin typeface="微软雅黑" panose="020B0503020204020204" pitchFamily="34" charset="-122"/>
                <a:ea typeface="微软雅黑" panose="020B0503020204020204" pitchFamily="34" charset="-122"/>
              </a:rPr>
              <a:t>Please upload figures as separate TIFF files (not WORD/PDF format) in the </a:t>
            </a:r>
            <a:r>
              <a:rPr lang="en-US" altLang="zh-CN" sz="2000" dirty="0" err="1">
                <a:latin typeface="微软雅黑" panose="020B0503020204020204" pitchFamily="34" charset="-122"/>
                <a:ea typeface="微软雅黑" panose="020B0503020204020204" pitchFamily="34" charset="-122"/>
              </a:rPr>
              <a:t>system.Each</a:t>
            </a:r>
            <a:r>
              <a:rPr lang="en-US" altLang="zh-CN" sz="2000" dirty="0">
                <a:latin typeface="微软雅黑" panose="020B0503020204020204" pitchFamily="34" charset="-122"/>
                <a:ea typeface="微软雅黑" panose="020B0503020204020204" pitchFamily="34" charset="-122"/>
              </a:rPr>
              <a:t> figure, including the graphical abstract, must be a TIFF file of at least 300 dpi </a:t>
            </a:r>
            <a:r>
              <a:rPr lang="en-US" altLang="zh-CN" sz="2000" dirty="0" err="1">
                <a:latin typeface="微软雅黑" panose="020B0503020204020204" pitchFamily="34" charset="-122"/>
                <a:ea typeface="微软雅黑" panose="020B0503020204020204" pitchFamily="34" charset="-122"/>
              </a:rPr>
              <a:t>atthe</a:t>
            </a:r>
            <a:r>
              <a:rPr lang="en-US" altLang="zh-CN" sz="2000" dirty="0">
                <a:latin typeface="微软雅黑" panose="020B0503020204020204" pitchFamily="34" charset="-122"/>
                <a:ea typeface="微软雅黑" panose="020B0503020204020204" pitchFamily="34" charset="-122"/>
              </a:rPr>
              <a:t> final printing size. The high resolution images you upload will automatically </a:t>
            </a:r>
            <a:r>
              <a:rPr lang="en-US" altLang="zh-CN" sz="2000" dirty="0" err="1">
                <a:latin typeface="微软雅黑" panose="020B0503020204020204" pitchFamily="34" charset="-122"/>
                <a:ea typeface="微软雅黑" panose="020B0503020204020204" pitchFamily="34" charset="-122"/>
              </a:rPr>
              <a:t>beconverted</a:t>
            </a:r>
            <a:r>
              <a:rPr lang="en-US" altLang="zh-CN" sz="2000" dirty="0">
                <a:latin typeface="微软雅黑" panose="020B0503020204020204" pitchFamily="34" charset="-122"/>
                <a:ea typeface="微软雅黑" panose="020B0503020204020204" pitchFamily="34" charset="-122"/>
              </a:rPr>
              <a:t> to PDF and HTML for reviewers, editors, and readers to download. </a:t>
            </a:r>
            <a:r>
              <a:rPr lang="en-US" altLang="zh-CN" sz="2000" dirty="0" err="1">
                <a:latin typeface="微软雅黑" panose="020B0503020204020204" pitchFamily="34" charset="-122"/>
                <a:ea typeface="微软雅黑" panose="020B0503020204020204" pitchFamily="34" charset="-122"/>
              </a:rPr>
              <a:t>Avoidusing</a:t>
            </a:r>
            <a:r>
              <a:rPr lang="en-US" altLang="zh-CN" sz="2000" dirty="0">
                <a:latin typeface="微软雅黑" panose="020B0503020204020204" pitchFamily="34" charset="-122"/>
                <a:ea typeface="微软雅黑" panose="020B0503020204020204" pitchFamily="34" charset="-122"/>
              </a:rPr>
              <a:t> different shades of grey or colors that are close in hue to identify different </a:t>
            </a:r>
            <a:r>
              <a:rPr lang="en-US" altLang="zh-CN" sz="2000" dirty="0" err="1">
                <a:latin typeface="微软雅黑" panose="020B0503020204020204" pitchFamily="34" charset="-122"/>
                <a:ea typeface="微软雅黑" panose="020B0503020204020204" pitchFamily="34" charset="-122"/>
              </a:rPr>
              <a:t>symbolsor</a:t>
            </a:r>
            <a:r>
              <a:rPr lang="en-US" altLang="zh-CN" sz="2000" dirty="0">
                <a:latin typeface="微软雅黑" panose="020B0503020204020204" pitchFamily="34" charset="-122"/>
                <a:ea typeface="微软雅黑" panose="020B0503020204020204" pitchFamily="34" charset="-122"/>
              </a:rPr>
              <a:t> columns in a bar chart. Color should be used sparingly to identify different </a:t>
            </a:r>
            <a:r>
              <a:rPr lang="en-US" altLang="zh-CN" sz="2000" dirty="0" err="1">
                <a:latin typeface="微软雅黑" panose="020B0503020204020204" pitchFamily="34" charset="-122"/>
                <a:ea typeface="微软雅黑" panose="020B0503020204020204" pitchFamily="34" charset="-122"/>
              </a:rPr>
              <a:t>categoriesof</a:t>
            </a:r>
            <a:r>
              <a:rPr lang="en-US" altLang="zh-CN" sz="2000" dirty="0">
                <a:latin typeface="微软雅黑" panose="020B0503020204020204" pitchFamily="34" charset="-122"/>
                <a:ea typeface="微软雅黑" panose="020B0503020204020204" pitchFamily="34" charset="-122"/>
              </a:rPr>
              <a:t> data, and red and green should not be used together in graphs. Avoid shadows </a:t>
            </a:r>
            <a:r>
              <a:rPr lang="en-US" altLang="zh-CN" sz="2000" dirty="0" err="1">
                <a:latin typeface="微软雅黑" panose="020B0503020204020204" pitchFamily="34" charset="-122"/>
                <a:ea typeface="微软雅黑" panose="020B0503020204020204" pitchFamily="34" charset="-122"/>
              </a:rPr>
              <a:t>andunnecessary</a:t>
            </a:r>
            <a:r>
              <a:rPr lang="en-US" altLang="zh-CN" sz="2000" dirty="0">
                <a:latin typeface="微软雅黑" panose="020B0503020204020204" pitchFamily="34" charset="-122"/>
                <a:ea typeface="微软雅黑" panose="020B0503020204020204" pitchFamily="34" charset="-122"/>
              </a:rPr>
              <a:t> 3D effects. Please kindly check figures for color-blind compatibility.</a:t>
            </a:r>
            <a:endParaRPr lang="zh-CN" altLang="en-US" sz="2000" dirty="0">
              <a:latin typeface="微软雅黑" panose="020B0503020204020204" pitchFamily="34" charset="-122"/>
              <a:ea typeface="微软雅黑" panose="020B0503020204020204" pitchFamily="34" charset="-122"/>
            </a:endParaRPr>
          </a:p>
        </p:txBody>
      </p:sp>
      <p:sp>
        <p:nvSpPr>
          <p:cNvPr id="38" name="灯片编号占位符 37">
            <a:extLst>
              <a:ext uri="{FF2B5EF4-FFF2-40B4-BE49-F238E27FC236}">
                <a16:creationId xmlns:a16="http://schemas.microsoft.com/office/drawing/2014/main" id="{F993D0DD-FEA3-DDBE-0AD1-C366CC49379D}"/>
              </a:ext>
            </a:extLst>
          </p:cNvPr>
          <p:cNvSpPr>
            <a:spLocks noGrp="1"/>
          </p:cNvSpPr>
          <p:nvPr>
            <p:ph type="sldNum" sz="quarter" idx="12"/>
          </p:nvPr>
        </p:nvSpPr>
        <p:spPr/>
        <p:txBody>
          <a:bodyPr/>
          <a:lstStyle/>
          <a:p>
            <a:r>
              <a:rPr lang="en-US" altLang="zh-CN" dirty="0"/>
              <a:t>3</a:t>
            </a:r>
            <a:endParaRPr lang="zh-CN" altLang="en-US" dirty="0"/>
          </a:p>
        </p:txBody>
      </p:sp>
      <p:pic>
        <p:nvPicPr>
          <p:cNvPr id="3" name="图片 2">
            <a:extLst>
              <a:ext uri="{FF2B5EF4-FFF2-40B4-BE49-F238E27FC236}">
                <a16:creationId xmlns:a16="http://schemas.microsoft.com/office/drawing/2014/main" id="{5CF85789-EC6C-4E41-8B74-FAA97FBD4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250" y="-238539"/>
            <a:ext cx="5724939" cy="2338757"/>
          </a:xfrm>
          <a:prstGeom prst="rect">
            <a:avLst/>
          </a:prstGeom>
        </p:spPr>
      </p:pic>
    </p:spTree>
    <p:extLst>
      <p:ext uri="{BB962C8B-B14F-4D97-AF65-F5344CB8AC3E}">
        <p14:creationId xmlns:p14="http://schemas.microsoft.com/office/powerpoint/2010/main" val="2738030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3848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如有具体的构图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描述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草图请在此提供：</a:t>
            </a:r>
          </a:p>
        </p:txBody>
      </p:sp>
      <p:sp>
        <p:nvSpPr>
          <p:cNvPr id="3" name="灯片编号占位符 2">
            <a:extLst>
              <a:ext uri="{FF2B5EF4-FFF2-40B4-BE49-F238E27FC236}">
                <a16:creationId xmlns:a16="http://schemas.microsoft.com/office/drawing/2014/main" id="{CD354BFC-C0FD-093F-2902-AE96C0CC59CF}"/>
              </a:ext>
            </a:extLst>
          </p:cNvPr>
          <p:cNvSpPr>
            <a:spLocks noGrp="1"/>
          </p:cNvSpPr>
          <p:nvPr>
            <p:ph type="sldNum" sz="quarter" idx="12"/>
          </p:nvPr>
        </p:nvSpPr>
        <p:spPr/>
        <p:txBody>
          <a:bodyPr/>
          <a:lstStyle/>
          <a:p>
            <a:r>
              <a:rPr lang="en-US" altLang="zh-CN" dirty="0"/>
              <a:t>4</a:t>
            </a:r>
            <a:endParaRPr lang="zh-CN" altLang="en-US" dirty="0"/>
          </a:p>
        </p:txBody>
      </p:sp>
      <p:pic>
        <p:nvPicPr>
          <p:cNvPr id="7" name="图片 6">
            <a:extLst>
              <a:ext uri="{FF2B5EF4-FFF2-40B4-BE49-F238E27FC236}">
                <a16:creationId xmlns:a16="http://schemas.microsoft.com/office/drawing/2014/main" id="{3C86A4FA-695E-9014-2ECE-A8C97F4DCD4C}"/>
              </a:ext>
            </a:extLst>
          </p:cNvPr>
          <p:cNvPicPr>
            <a:picLocks noChangeAspect="1"/>
          </p:cNvPicPr>
          <p:nvPr/>
        </p:nvPicPr>
        <p:blipFill rotWithShape="1">
          <a:blip r:embed="rId2">
            <a:extLst>
              <a:ext uri="{28A0092B-C50C-407E-A947-70E740481C1C}">
                <a14:useLocalDpi xmlns:a14="http://schemas.microsoft.com/office/drawing/2010/main" val="0"/>
              </a:ext>
            </a:extLst>
          </a:blip>
          <a:srcRect t="4527" r="-1137" b="13988"/>
          <a:stretch/>
        </p:blipFill>
        <p:spPr>
          <a:xfrm>
            <a:off x="1163014" y="1414143"/>
            <a:ext cx="3447488" cy="4942207"/>
          </a:xfrm>
          <a:prstGeom prst="rect">
            <a:avLst/>
          </a:prstGeom>
        </p:spPr>
      </p:pic>
      <p:sp>
        <p:nvSpPr>
          <p:cNvPr id="8" name="文本框 7">
            <a:extLst>
              <a:ext uri="{FF2B5EF4-FFF2-40B4-BE49-F238E27FC236}">
                <a16:creationId xmlns:a16="http://schemas.microsoft.com/office/drawing/2014/main" id="{D8EFC022-EBDB-6AB0-369F-5644AA8A6CE7}"/>
              </a:ext>
            </a:extLst>
          </p:cNvPr>
          <p:cNvSpPr txBox="1"/>
          <p:nvPr/>
        </p:nvSpPr>
        <p:spPr>
          <a:xfrm>
            <a:off x="4960414" y="2533151"/>
            <a:ext cx="6393386" cy="553998"/>
          </a:xfrm>
          <a:prstGeom prst="rect">
            <a:avLst/>
          </a:prstGeom>
          <a:noFill/>
        </p:spPr>
        <p:txBody>
          <a:bodyPr wrap="square" rtlCol="0">
            <a:spAutoFit/>
          </a:bodyPr>
          <a:lstStyle/>
          <a:p>
            <a:r>
              <a:rPr lang="zh-CN" altLang="en-US" sz="1500" dirty="0">
                <a:latin typeface="微软雅黑" panose="020B0503020204020204" pitchFamily="34" charset="-122"/>
                <a:ea typeface="微软雅黑" panose="020B0503020204020204" pitchFamily="34" charset="-122"/>
              </a:rPr>
              <a:t>整体：</a:t>
            </a:r>
            <a:r>
              <a:rPr lang="en-US" altLang="zh-CN" sz="1500" dirty="0">
                <a:latin typeface="微软雅黑" panose="020B0503020204020204" pitchFamily="34" charset="-122"/>
                <a:ea typeface="微软雅黑" panose="020B0503020204020204" pitchFamily="34" charset="-122"/>
              </a:rPr>
              <a:t>NOM</a:t>
            </a:r>
            <a:r>
              <a:rPr lang="zh-CN" altLang="en-US" sz="1500" dirty="0">
                <a:latin typeface="微软雅黑" panose="020B0503020204020204" pitchFamily="34" charset="-122"/>
                <a:ea typeface="微软雅黑" panose="020B0503020204020204" pitchFamily="34" charset="-122"/>
              </a:rPr>
              <a:t>物质通过两条跑道结合主体物质形成多孔结构，最后附着再膜表面上，膜的上下有不一样的水流效果</a:t>
            </a:r>
          </a:p>
        </p:txBody>
      </p:sp>
      <p:pic>
        <p:nvPicPr>
          <p:cNvPr id="2" name="图片 1">
            <a:extLst>
              <a:ext uri="{FF2B5EF4-FFF2-40B4-BE49-F238E27FC236}">
                <a16:creationId xmlns:a16="http://schemas.microsoft.com/office/drawing/2014/main" id="{D3EB2D10-D1E1-8944-7F75-3C6EFDB4D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250" y="-238539"/>
            <a:ext cx="5724939" cy="2338757"/>
          </a:xfrm>
          <a:prstGeom prst="rect">
            <a:avLst/>
          </a:prstGeom>
        </p:spPr>
      </p:pic>
    </p:spTree>
    <p:extLst>
      <p:ext uri="{BB962C8B-B14F-4D97-AF65-F5344CB8AC3E}">
        <p14:creationId xmlns:p14="http://schemas.microsoft.com/office/powerpoint/2010/main" val="144845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3848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如有具体的构图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描述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草图请在此提供：</a:t>
            </a:r>
          </a:p>
        </p:txBody>
      </p:sp>
      <p:sp>
        <p:nvSpPr>
          <p:cNvPr id="3" name="灯片编号占位符 2">
            <a:extLst>
              <a:ext uri="{FF2B5EF4-FFF2-40B4-BE49-F238E27FC236}">
                <a16:creationId xmlns:a16="http://schemas.microsoft.com/office/drawing/2014/main" id="{CD354BFC-C0FD-093F-2902-AE96C0CC59CF}"/>
              </a:ext>
            </a:extLst>
          </p:cNvPr>
          <p:cNvSpPr>
            <a:spLocks noGrp="1"/>
          </p:cNvSpPr>
          <p:nvPr>
            <p:ph type="sldNum" sz="quarter" idx="12"/>
          </p:nvPr>
        </p:nvSpPr>
        <p:spPr/>
        <p:txBody>
          <a:bodyPr/>
          <a:lstStyle/>
          <a:p>
            <a:r>
              <a:rPr lang="en-US" altLang="zh-CN" dirty="0"/>
              <a:t>4</a:t>
            </a:r>
            <a:endParaRPr lang="zh-CN" altLang="en-US" dirty="0"/>
          </a:p>
        </p:txBody>
      </p:sp>
      <p:pic>
        <p:nvPicPr>
          <p:cNvPr id="7" name="图片 6">
            <a:extLst>
              <a:ext uri="{FF2B5EF4-FFF2-40B4-BE49-F238E27FC236}">
                <a16:creationId xmlns:a16="http://schemas.microsoft.com/office/drawing/2014/main" id="{3C86A4FA-695E-9014-2ECE-A8C97F4DCD4C}"/>
              </a:ext>
            </a:extLst>
          </p:cNvPr>
          <p:cNvPicPr>
            <a:picLocks noChangeAspect="1"/>
          </p:cNvPicPr>
          <p:nvPr/>
        </p:nvPicPr>
        <p:blipFill rotWithShape="1">
          <a:blip r:embed="rId2">
            <a:extLst>
              <a:ext uri="{28A0092B-C50C-407E-A947-70E740481C1C}">
                <a14:useLocalDpi xmlns:a14="http://schemas.microsoft.com/office/drawing/2010/main" val="0"/>
              </a:ext>
            </a:extLst>
          </a:blip>
          <a:srcRect t="4527" r="-1137" b="13988"/>
          <a:stretch/>
        </p:blipFill>
        <p:spPr>
          <a:xfrm>
            <a:off x="1163014" y="1414143"/>
            <a:ext cx="3447488" cy="4942207"/>
          </a:xfrm>
          <a:prstGeom prst="rect">
            <a:avLst/>
          </a:prstGeom>
        </p:spPr>
      </p:pic>
      <p:sp>
        <p:nvSpPr>
          <p:cNvPr id="11" name="矩形 10">
            <a:extLst>
              <a:ext uri="{FF2B5EF4-FFF2-40B4-BE49-F238E27FC236}">
                <a16:creationId xmlns:a16="http://schemas.microsoft.com/office/drawing/2014/main" id="{89417032-98F1-6931-D155-F7BBC5A79181}"/>
              </a:ext>
            </a:extLst>
          </p:cNvPr>
          <p:cNvSpPr/>
          <p:nvPr/>
        </p:nvSpPr>
        <p:spPr>
          <a:xfrm>
            <a:off x="1276590" y="3006627"/>
            <a:ext cx="3174714" cy="10824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id="{968072B9-5BFD-5A16-4169-EAA30C3F21C7}"/>
              </a:ext>
            </a:extLst>
          </p:cNvPr>
          <p:cNvSpPr txBox="1"/>
          <p:nvPr/>
        </p:nvSpPr>
        <p:spPr>
          <a:xfrm>
            <a:off x="5195863" y="2883734"/>
            <a:ext cx="6393386" cy="1708160"/>
          </a:xfrm>
          <a:prstGeom prst="rect">
            <a:avLst/>
          </a:prstGeom>
          <a:noFill/>
        </p:spPr>
        <p:txBody>
          <a:bodyPr wrap="square" rtlCol="0">
            <a:spAutoFit/>
          </a:bodyPr>
          <a:lstStyle/>
          <a:p>
            <a:r>
              <a:rPr lang="en-US" altLang="zh-CN" sz="1500" dirty="0">
                <a:latin typeface="微软雅黑" panose="020B0503020204020204" pitchFamily="34" charset="-122"/>
                <a:ea typeface="微软雅黑" panose="020B0503020204020204" pitchFamily="34" charset="-122"/>
              </a:rPr>
              <a:t>1</a:t>
            </a:r>
            <a:r>
              <a:rPr lang="zh-CN" altLang="en-US" sz="1500" dirty="0">
                <a:latin typeface="微软雅黑" panose="020B0503020204020204" pitchFamily="34" charset="-122"/>
                <a:ea typeface="微软雅黑" panose="020B0503020204020204" pitchFamily="34" charset="-122"/>
              </a:rPr>
              <a:t>、</a:t>
            </a:r>
            <a:r>
              <a:rPr lang="en-US" altLang="zh-CN" sz="1500" dirty="0">
                <a:latin typeface="微软雅黑" panose="020B0503020204020204" pitchFamily="34" charset="-122"/>
                <a:ea typeface="微软雅黑" panose="020B0503020204020204" pitchFamily="34" charset="-122"/>
              </a:rPr>
              <a:t>NOM </a:t>
            </a:r>
            <a:r>
              <a:rPr lang="zh-CN" altLang="en-US" sz="1500" dirty="0">
                <a:latin typeface="微软雅黑" panose="020B0503020204020204" pitchFamily="34" charset="-122"/>
                <a:ea typeface="微软雅黑" panose="020B0503020204020204" pitchFamily="34" charset="-122"/>
              </a:rPr>
              <a:t>希望表现出一种凝胶的状态</a:t>
            </a:r>
            <a:br>
              <a:rPr lang="en-US" altLang="zh-CN" sz="1500" dirty="0">
                <a:latin typeface="微软雅黑" panose="020B0503020204020204" pitchFamily="34" charset="-122"/>
                <a:ea typeface="微软雅黑" panose="020B0503020204020204" pitchFamily="34" charset="-122"/>
              </a:rPr>
            </a:br>
            <a:r>
              <a:rPr lang="en-US" altLang="zh-CN" sz="1500" dirty="0">
                <a:latin typeface="微软雅黑" panose="020B0503020204020204" pitchFamily="34" charset="-122"/>
                <a:ea typeface="微软雅黑" panose="020B0503020204020204" pitchFamily="34" charset="-122"/>
              </a:rPr>
              <a:t>2</a:t>
            </a:r>
            <a:r>
              <a:rPr lang="zh-CN" altLang="en-US" sz="1500" dirty="0">
                <a:latin typeface="微软雅黑" panose="020B0503020204020204" pitchFamily="34" charset="-122"/>
                <a:ea typeface="微软雅黑" panose="020B0503020204020204" pitchFamily="34" charset="-122"/>
              </a:rPr>
              <a:t>、电解出来的</a:t>
            </a:r>
            <a:r>
              <a:rPr lang="en-US" altLang="zh-CN" sz="1500" dirty="0">
                <a:latin typeface="微软雅黑" panose="020B0503020204020204" pitchFamily="34" charset="-122"/>
                <a:ea typeface="微软雅黑" panose="020B0503020204020204" pitchFamily="34" charset="-122"/>
              </a:rPr>
              <a:t>Fe(II)</a:t>
            </a:r>
            <a:r>
              <a:rPr lang="zh-CN" altLang="en-US" sz="1500" dirty="0">
                <a:latin typeface="微软雅黑" panose="020B0503020204020204" pitchFamily="34" charset="-122"/>
                <a:ea typeface="微软雅黑" panose="020B0503020204020204" pitchFamily="34" charset="-122"/>
              </a:rPr>
              <a:t>在高锰酸钾的氧化下形成了</a:t>
            </a:r>
            <a:r>
              <a:rPr lang="en-US" altLang="zh-CN" sz="1500" dirty="0">
                <a:latin typeface="微软雅黑" panose="020B0503020204020204" pitchFamily="34" charset="-122"/>
                <a:ea typeface="微软雅黑" panose="020B0503020204020204" pitchFamily="34" charset="-122"/>
              </a:rPr>
              <a:t>Mn-</a:t>
            </a:r>
            <a:r>
              <a:rPr lang="en-US" altLang="zh-CN" sz="1500" dirty="0" err="1">
                <a:latin typeface="微软雅黑" panose="020B0503020204020204" pitchFamily="34" charset="-122"/>
                <a:ea typeface="微软雅黑" panose="020B0503020204020204" pitchFamily="34" charset="-122"/>
              </a:rPr>
              <a:t>Fh</a:t>
            </a:r>
            <a:r>
              <a:rPr lang="zh-CN" altLang="en-US" sz="1500" dirty="0">
                <a:latin typeface="微软雅黑" panose="020B0503020204020204" pitchFamily="34" charset="-122"/>
                <a:ea typeface="微软雅黑" panose="020B0503020204020204" pitchFamily="34" charset="-122"/>
              </a:rPr>
              <a:t>这种物质，这种物质是一种结晶比较差的孔隙比较多的球形物质，然后</a:t>
            </a:r>
            <a:r>
              <a:rPr lang="en-US" altLang="zh-CN" sz="1500" dirty="0">
                <a:latin typeface="微软雅黑" panose="020B0503020204020204" pitchFamily="34" charset="-122"/>
                <a:ea typeface="微软雅黑" panose="020B0503020204020204" pitchFamily="34" charset="-122"/>
              </a:rPr>
              <a:t>NOM</a:t>
            </a:r>
            <a:r>
              <a:rPr lang="zh-CN" altLang="en-US" sz="1500" dirty="0">
                <a:latin typeface="微软雅黑" panose="020B0503020204020204" pitchFamily="34" charset="-122"/>
                <a:ea typeface="微软雅黑" panose="020B0503020204020204" pitchFamily="34" charset="-122"/>
              </a:rPr>
              <a:t>的凝胶被全部或者半包裹</a:t>
            </a:r>
            <a:r>
              <a:rPr lang="en-US" altLang="zh-CN" sz="1500"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但是</a:t>
            </a:r>
            <a:r>
              <a:rPr lang="en-US" altLang="zh-CN" sz="1500" dirty="0">
                <a:latin typeface="微软雅黑" panose="020B0503020204020204" pitchFamily="34" charset="-122"/>
                <a:ea typeface="微软雅黑" panose="020B0503020204020204" pitchFamily="34" charset="-122"/>
              </a:rPr>
              <a:t>NOM</a:t>
            </a:r>
            <a:r>
              <a:rPr lang="zh-CN" altLang="en-US" sz="1500" dirty="0">
                <a:latin typeface="微软雅黑" panose="020B0503020204020204" pitchFamily="34" charset="-122"/>
                <a:ea typeface="微软雅黑" panose="020B0503020204020204" pitchFamily="34" charset="-122"/>
              </a:rPr>
              <a:t>是被球形包裹，也就是球形的暴露面积多于</a:t>
            </a:r>
            <a:r>
              <a:rPr lang="en-US" altLang="zh-CN" sz="1500" dirty="0">
                <a:latin typeface="微软雅黑" panose="020B0503020204020204" pitchFamily="34" charset="-122"/>
                <a:ea typeface="微软雅黑" panose="020B0503020204020204" pitchFamily="34" charset="-122"/>
              </a:rPr>
              <a:t>NOM,</a:t>
            </a:r>
            <a:r>
              <a:rPr lang="zh-CN" altLang="en-US" sz="1500" dirty="0">
                <a:latin typeface="微软雅黑" panose="020B0503020204020204" pitchFamily="34" charset="-122"/>
                <a:ea typeface="微软雅黑" panose="020B0503020204020204" pitchFamily="34" charset="-122"/>
              </a:rPr>
              <a:t>不要完全是球形，要是类球形（因为这是絮体），所以可以更不规则一些</a:t>
            </a:r>
            <a:r>
              <a:rPr lang="en-US" altLang="zh-CN" sz="1500" dirty="0">
                <a:latin typeface="微软雅黑" panose="020B0503020204020204" pitchFamily="34" charset="-122"/>
                <a:ea typeface="微软雅黑" panose="020B0503020204020204" pitchFamily="34" charset="-122"/>
              </a:rPr>
              <a:t>,</a:t>
            </a:r>
            <a:r>
              <a:rPr lang="zh-CN" altLang="en-US" sz="1500" dirty="0">
                <a:latin typeface="微软雅黑" panose="020B0503020204020204" pitchFamily="34" charset="-122"/>
                <a:ea typeface="微软雅黑" panose="020B0503020204020204" pitchFamily="34" charset="-122"/>
              </a:rPr>
              <a:t>之后这些絮体之间相互碰撞以后发生聚集和连接团成一个网状的不规则絮体</a:t>
            </a:r>
          </a:p>
        </p:txBody>
      </p:sp>
      <p:pic>
        <p:nvPicPr>
          <p:cNvPr id="6" name="图片 5">
            <a:extLst>
              <a:ext uri="{FF2B5EF4-FFF2-40B4-BE49-F238E27FC236}">
                <a16:creationId xmlns:a16="http://schemas.microsoft.com/office/drawing/2014/main" id="{5AD02986-C3D1-C69F-4C29-36896B22A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2250" y="-238539"/>
            <a:ext cx="5724939" cy="2338757"/>
          </a:xfrm>
          <a:prstGeom prst="rect">
            <a:avLst/>
          </a:prstGeom>
        </p:spPr>
      </p:pic>
    </p:spTree>
    <p:extLst>
      <p:ext uri="{BB962C8B-B14F-4D97-AF65-F5344CB8AC3E}">
        <p14:creationId xmlns:p14="http://schemas.microsoft.com/office/powerpoint/2010/main" val="237832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3848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如有具体的构图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描述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草图请在此提供：</a:t>
            </a:r>
          </a:p>
        </p:txBody>
      </p:sp>
      <p:sp>
        <p:nvSpPr>
          <p:cNvPr id="3" name="灯片编号占位符 2">
            <a:extLst>
              <a:ext uri="{FF2B5EF4-FFF2-40B4-BE49-F238E27FC236}">
                <a16:creationId xmlns:a16="http://schemas.microsoft.com/office/drawing/2014/main" id="{CD354BFC-C0FD-093F-2902-AE96C0CC59CF}"/>
              </a:ext>
            </a:extLst>
          </p:cNvPr>
          <p:cNvSpPr>
            <a:spLocks noGrp="1"/>
          </p:cNvSpPr>
          <p:nvPr>
            <p:ph type="sldNum" sz="quarter" idx="12"/>
          </p:nvPr>
        </p:nvSpPr>
        <p:spPr/>
        <p:txBody>
          <a:bodyPr/>
          <a:lstStyle/>
          <a:p>
            <a:r>
              <a:rPr lang="en-US" altLang="zh-CN" dirty="0"/>
              <a:t>4</a:t>
            </a:r>
            <a:endParaRPr lang="zh-CN" altLang="en-US" dirty="0"/>
          </a:p>
        </p:txBody>
      </p:sp>
      <p:pic>
        <p:nvPicPr>
          <p:cNvPr id="7" name="图片 6">
            <a:extLst>
              <a:ext uri="{FF2B5EF4-FFF2-40B4-BE49-F238E27FC236}">
                <a16:creationId xmlns:a16="http://schemas.microsoft.com/office/drawing/2014/main" id="{3C86A4FA-695E-9014-2ECE-A8C97F4DCD4C}"/>
              </a:ext>
            </a:extLst>
          </p:cNvPr>
          <p:cNvPicPr>
            <a:picLocks noChangeAspect="1"/>
          </p:cNvPicPr>
          <p:nvPr/>
        </p:nvPicPr>
        <p:blipFill rotWithShape="1">
          <a:blip r:embed="rId2">
            <a:extLst>
              <a:ext uri="{28A0092B-C50C-407E-A947-70E740481C1C}">
                <a14:useLocalDpi xmlns:a14="http://schemas.microsoft.com/office/drawing/2010/main" val="0"/>
              </a:ext>
            </a:extLst>
          </a:blip>
          <a:srcRect t="4527" r="-1137" b="13988"/>
          <a:stretch/>
        </p:blipFill>
        <p:spPr>
          <a:xfrm>
            <a:off x="1163014" y="1414143"/>
            <a:ext cx="3447488" cy="4942207"/>
          </a:xfrm>
          <a:prstGeom prst="rect">
            <a:avLst/>
          </a:prstGeom>
        </p:spPr>
      </p:pic>
      <p:sp>
        <p:nvSpPr>
          <p:cNvPr id="11" name="矩形 10">
            <a:extLst>
              <a:ext uri="{FF2B5EF4-FFF2-40B4-BE49-F238E27FC236}">
                <a16:creationId xmlns:a16="http://schemas.microsoft.com/office/drawing/2014/main" id="{89417032-98F1-6931-D155-F7BBC5A79181}"/>
              </a:ext>
            </a:extLst>
          </p:cNvPr>
          <p:cNvSpPr/>
          <p:nvPr/>
        </p:nvSpPr>
        <p:spPr>
          <a:xfrm rot="4319466">
            <a:off x="1115396" y="3257708"/>
            <a:ext cx="1885071" cy="642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F637A403-7AE4-1A2C-862D-CBCCD0DA3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387" y="3923354"/>
            <a:ext cx="1981809" cy="2185299"/>
          </a:xfrm>
          <a:prstGeom prst="rect">
            <a:avLst/>
          </a:prstGeom>
        </p:spPr>
      </p:pic>
      <p:sp>
        <p:nvSpPr>
          <p:cNvPr id="14" name="文本框 13">
            <a:extLst>
              <a:ext uri="{FF2B5EF4-FFF2-40B4-BE49-F238E27FC236}">
                <a16:creationId xmlns:a16="http://schemas.microsoft.com/office/drawing/2014/main" id="{E6F4B13C-CF52-25C3-9B1F-099A270F07F1}"/>
              </a:ext>
            </a:extLst>
          </p:cNvPr>
          <p:cNvSpPr txBox="1"/>
          <p:nvPr/>
        </p:nvSpPr>
        <p:spPr>
          <a:xfrm>
            <a:off x="5899291" y="2166382"/>
            <a:ext cx="4896163"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这两个部分</a:t>
            </a:r>
            <a:r>
              <a:rPr lang="en-US" altLang="zh-CN" sz="2000" dirty="0">
                <a:latin typeface="微软雅黑" panose="020B0503020204020204" pitchFamily="34" charset="-122"/>
                <a:ea typeface="微软雅黑" panose="020B0503020204020204" pitchFamily="34" charset="-122"/>
              </a:rPr>
              <a:t>Fe(II)</a:t>
            </a:r>
            <a:r>
              <a:rPr lang="zh-CN" altLang="en-US" sz="2000" dirty="0">
                <a:latin typeface="微软雅黑" panose="020B0503020204020204" pitchFamily="34" charset="-122"/>
                <a:ea typeface="微软雅黑" panose="020B0503020204020204" pitchFamily="34" charset="-122"/>
              </a:rPr>
              <a:t>和</a:t>
            </a:r>
            <a:r>
              <a:rPr lang="en-US" altLang="zh-CN" sz="2000" dirty="0">
                <a:latin typeface="微软雅黑" panose="020B0503020204020204" pitchFamily="34" charset="-122"/>
                <a:ea typeface="微软雅黑" panose="020B0503020204020204" pitchFamily="34" charset="-122"/>
              </a:rPr>
              <a:t>KMnO4</a:t>
            </a:r>
            <a:r>
              <a:rPr lang="zh-CN" altLang="en-US" sz="2000" dirty="0">
                <a:latin typeface="微软雅黑" panose="020B0503020204020204" pitchFamily="34" charset="-122"/>
                <a:ea typeface="微软雅黑" panose="020B0503020204020204" pitchFamily="34" charset="-122"/>
              </a:rPr>
              <a:t>我希望做成，</a:t>
            </a:r>
            <a:r>
              <a:rPr lang="en-US" altLang="zh-CN" sz="2000" dirty="0" err="1">
                <a:latin typeface="微软雅黑" panose="020B0503020204020204" pitchFamily="34" charset="-122"/>
                <a:ea typeface="微软雅黑" panose="020B0503020204020204" pitchFamily="34" charset="-122"/>
              </a:rPr>
              <a:t>FeII</a:t>
            </a:r>
            <a:r>
              <a:rPr lang="zh-CN" altLang="en-US" sz="2000" dirty="0">
                <a:latin typeface="微软雅黑" panose="020B0503020204020204" pitchFamily="34" charset="-122"/>
                <a:ea typeface="微软雅黑" panose="020B0503020204020204" pitchFamily="34" charset="-122"/>
              </a:rPr>
              <a:t>用绿色调，</a:t>
            </a:r>
            <a:r>
              <a:rPr lang="en-US" altLang="zh-CN" sz="2000" dirty="0">
                <a:latin typeface="微软雅黑" panose="020B0503020204020204" pitchFamily="34" charset="-122"/>
                <a:ea typeface="微软雅黑" panose="020B0503020204020204" pitchFamily="34" charset="-122"/>
              </a:rPr>
              <a:t>KMnO4</a:t>
            </a:r>
            <a:r>
              <a:rPr lang="zh-CN" altLang="en-US" sz="2000" dirty="0">
                <a:latin typeface="微软雅黑" panose="020B0503020204020204" pitchFamily="34" charset="-122"/>
                <a:ea typeface="微软雅黑" panose="020B0503020204020204" pitchFamily="34" charset="-122"/>
              </a:rPr>
              <a:t>用紫色调</a:t>
            </a:r>
          </a:p>
          <a:p>
            <a:endParaRPr lang="zh-CN" altLang="en-US" sz="2000" dirty="0">
              <a:latin typeface="微软雅黑" panose="020B0503020204020204" pitchFamily="34" charset="-122"/>
              <a:ea typeface="微软雅黑" panose="020B0503020204020204" pitchFamily="34" charset="-122"/>
            </a:endParaRPr>
          </a:p>
          <a:p>
            <a:endParaRPr lang="zh-CN" altLang="en-US" sz="2000"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99B995A3-DE7C-CED2-AC45-FEF3FFA26C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250" y="-238539"/>
            <a:ext cx="5724939" cy="2338757"/>
          </a:xfrm>
          <a:prstGeom prst="rect">
            <a:avLst/>
          </a:prstGeom>
        </p:spPr>
      </p:pic>
    </p:spTree>
    <p:extLst>
      <p:ext uri="{BB962C8B-B14F-4D97-AF65-F5344CB8AC3E}">
        <p14:creationId xmlns:p14="http://schemas.microsoft.com/office/powerpoint/2010/main" val="183758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3848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如有具体的构图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描述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草图请在此提供：</a:t>
            </a:r>
          </a:p>
        </p:txBody>
      </p:sp>
      <p:sp>
        <p:nvSpPr>
          <p:cNvPr id="3" name="灯片编号占位符 2">
            <a:extLst>
              <a:ext uri="{FF2B5EF4-FFF2-40B4-BE49-F238E27FC236}">
                <a16:creationId xmlns:a16="http://schemas.microsoft.com/office/drawing/2014/main" id="{CD354BFC-C0FD-093F-2902-AE96C0CC59CF}"/>
              </a:ext>
            </a:extLst>
          </p:cNvPr>
          <p:cNvSpPr>
            <a:spLocks noGrp="1"/>
          </p:cNvSpPr>
          <p:nvPr>
            <p:ph type="sldNum" sz="quarter" idx="12"/>
          </p:nvPr>
        </p:nvSpPr>
        <p:spPr/>
        <p:txBody>
          <a:bodyPr/>
          <a:lstStyle/>
          <a:p>
            <a:r>
              <a:rPr lang="en-US" altLang="zh-CN" dirty="0"/>
              <a:t>4</a:t>
            </a:r>
            <a:endParaRPr lang="zh-CN" altLang="en-US" dirty="0"/>
          </a:p>
        </p:txBody>
      </p:sp>
      <p:pic>
        <p:nvPicPr>
          <p:cNvPr id="7" name="图片 6">
            <a:extLst>
              <a:ext uri="{FF2B5EF4-FFF2-40B4-BE49-F238E27FC236}">
                <a16:creationId xmlns:a16="http://schemas.microsoft.com/office/drawing/2014/main" id="{3C86A4FA-695E-9014-2ECE-A8C97F4DCD4C}"/>
              </a:ext>
            </a:extLst>
          </p:cNvPr>
          <p:cNvPicPr>
            <a:picLocks noChangeAspect="1"/>
          </p:cNvPicPr>
          <p:nvPr/>
        </p:nvPicPr>
        <p:blipFill rotWithShape="1">
          <a:blip r:embed="rId2">
            <a:extLst>
              <a:ext uri="{28A0092B-C50C-407E-A947-70E740481C1C}">
                <a14:useLocalDpi xmlns:a14="http://schemas.microsoft.com/office/drawing/2010/main" val="0"/>
              </a:ext>
            </a:extLst>
          </a:blip>
          <a:srcRect t="4527" r="-1137" b="13988"/>
          <a:stretch/>
        </p:blipFill>
        <p:spPr>
          <a:xfrm>
            <a:off x="1163014" y="1414143"/>
            <a:ext cx="3447488" cy="4942207"/>
          </a:xfrm>
          <a:prstGeom prst="rect">
            <a:avLst/>
          </a:prstGeom>
        </p:spPr>
      </p:pic>
      <p:sp>
        <p:nvSpPr>
          <p:cNvPr id="11" name="矩形 10">
            <a:extLst>
              <a:ext uri="{FF2B5EF4-FFF2-40B4-BE49-F238E27FC236}">
                <a16:creationId xmlns:a16="http://schemas.microsoft.com/office/drawing/2014/main" id="{89417032-98F1-6931-D155-F7BBC5A79181}"/>
              </a:ext>
            </a:extLst>
          </p:cNvPr>
          <p:cNvSpPr/>
          <p:nvPr/>
        </p:nvSpPr>
        <p:spPr>
          <a:xfrm rot="18976622">
            <a:off x="1752083" y="4799329"/>
            <a:ext cx="1885071" cy="642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6F4B13C-CF52-25C3-9B1F-099A270F07F1}"/>
              </a:ext>
            </a:extLst>
          </p:cNvPr>
          <p:cNvSpPr txBox="1"/>
          <p:nvPr/>
        </p:nvSpPr>
        <p:spPr>
          <a:xfrm>
            <a:off x="5899291" y="2166382"/>
            <a:ext cx="4896163"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这一部分那个膜结构是一个切面，我希望做成一个多孔道的结构</a:t>
            </a:r>
          </a:p>
        </p:txBody>
      </p:sp>
      <p:pic>
        <p:nvPicPr>
          <p:cNvPr id="2" name="图片 1">
            <a:extLst>
              <a:ext uri="{FF2B5EF4-FFF2-40B4-BE49-F238E27FC236}">
                <a16:creationId xmlns:a16="http://schemas.microsoft.com/office/drawing/2014/main" id="{365CAAD7-BBAF-9BA5-2C34-11F32CA92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625" y="4264980"/>
            <a:ext cx="2963851" cy="1864358"/>
          </a:xfrm>
          <a:prstGeom prst="rect">
            <a:avLst/>
          </a:prstGeom>
        </p:spPr>
      </p:pic>
      <p:pic>
        <p:nvPicPr>
          <p:cNvPr id="6" name="图片 5">
            <a:extLst>
              <a:ext uri="{FF2B5EF4-FFF2-40B4-BE49-F238E27FC236}">
                <a16:creationId xmlns:a16="http://schemas.microsoft.com/office/drawing/2014/main" id="{5302D495-B059-8968-7FB1-74AD7298A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250" y="-238539"/>
            <a:ext cx="5724939" cy="2338757"/>
          </a:xfrm>
          <a:prstGeom prst="rect">
            <a:avLst/>
          </a:prstGeom>
        </p:spPr>
      </p:pic>
    </p:spTree>
    <p:extLst>
      <p:ext uri="{BB962C8B-B14F-4D97-AF65-F5344CB8AC3E}">
        <p14:creationId xmlns:p14="http://schemas.microsoft.com/office/powerpoint/2010/main" val="527125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5384807"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如有具体的构图</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方案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描述</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草图请在此提供：</a:t>
            </a:r>
          </a:p>
        </p:txBody>
      </p:sp>
      <p:sp>
        <p:nvSpPr>
          <p:cNvPr id="3" name="灯片编号占位符 2">
            <a:extLst>
              <a:ext uri="{FF2B5EF4-FFF2-40B4-BE49-F238E27FC236}">
                <a16:creationId xmlns:a16="http://schemas.microsoft.com/office/drawing/2014/main" id="{CD354BFC-C0FD-093F-2902-AE96C0CC59CF}"/>
              </a:ext>
            </a:extLst>
          </p:cNvPr>
          <p:cNvSpPr>
            <a:spLocks noGrp="1"/>
          </p:cNvSpPr>
          <p:nvPr>
            <p:ph type="sldNum" sz="quarter" idx="12"/>
          </p:nvPr>
        </p:nvSpPr>
        <p:spPr/>
        <p:txBody>
          <a:bodyPr/>
          <a:lstStyle/>
          <a:p>
            <a:r>
              <a:rPr lang="en-US" altLang="zh-CN" dirty="0"/>
              <a:t>4</a:t>
            </a:r>
            <a:endParaRPr lang="zh-CN" altLang="en-US" dirty="0"/>
          </a:p>
        </p:txBody>
      </p:sp>
      <p:pic>
        <p:nvPicPr>
          <p:cNvPr id="7" name="图片 6">
            <a:extLst>
              <a:ext uri="{FF2B5EF4-FFF2-40B4-BE49-F238E27FC236}">
                <a16:creationId xmlns:a16="http://schemas.microsoft.com/office/drawing/2014/main" id="{3C86A4FA-695E-9014-2ECE-A8C97F4DCD4C}"/>
              </a:ext>
            </a:extLst>
          </p:cNvPr>
          <p:cNvPicPr>
            <a:picLocks noChangeAspect="1"/>
          </p:cNvPicPr>
          <p:nvPr/>
        </p:nvPicPr>
        <p:blipFill rotWithShape="1">
          <a:blip r:embed="rId2">
            <a:extLst>
              <a:ext uri="{28A0092B-C50C-407E-A947-70E740481C1C}">
                <a14:useLocalDpi xmlns:a14="http://schemas.microsoft.com/office/drawing/2010/main" val="0"/>
              </a:ext>
            </a:extLst>
          </a:blip>
          <a:srcRect t="4527" r="-1137" b="13988"/>
          <a:stretch/>
        </p:blipFill>
        <p:spPr>
          <a:xfrm>
            <a:off x="1163014" y="1414143"/>
            <a:ext cx="3447488" cy="4942207"/>
          </a:xfrm>
          <a:prstGeom prst="rect">
            <a:avLst/>
          </a:prstGeom>
        </p:spPr>
      </p:pic>
      <p:sp>
        <p:nvSpPr>
          <p:cNvPr id="11" name="矩形 10">
            <a:extLst>
              <a:ext uri="{FF2B5EF4-FFF2-40B4-BE49-F238E27FC236}">
                <a16:creationId xmlns:a16="http://schemas.microsoft.com/office/drawing/2014/main" id="{89417032-98F1-6931-D155-F7BBC5A79181}"/>
              </a:ext>
            </a:extLst>
          </p:cNvPr>
          <p:cNvSpPr/>
          <p:nvPr/>
        </p:nvSpPr>
        <p:spPr>
          <a:xfrm rot="21280099">
            <a:off x="2375720" y="4232798"/>
            <a:ext cx="1885071" cy="6427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6F4B13C-CF52-25C3-9B1F-099A270F07F1}"/>
              </a:ext>
            </a:extLst>
          </p:cNvPr>
          <p:cNvSpPr txBox="1"/>
          <p:nvPr/>
        </p:nvSpPr>
        <p:spPr>
          <a:xfrm>
            <a:off x="5968865" y="1834021"/>
            <a:ext cx="4896163" cy="1323439"/>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这一块我希望网状不规则的絮体铺在上面，这两块的那些波浪状的线条，网状絮体那部分水流大 线条多，</a:t>
            </a:r>
            <a:r>
              <a:rPr lang="en-US" altLang="zh-CN" sz="2000" dirty="0">
                <a:latin typeface="微软雅黑" panose="020B0503020204020204" pitchFamily="34" charset="-122"/>
                <a:ea typeface="微软雅黑" panose="020B0503020204020204" pitchFamily="34" charset="-122"/>
              </a:rPr>
              <a:t>NOM</a:t>
            </a:r>
            <a:r>
              <a:rPr lang="zh-CN" altLang="en-US" sz="2000" dirty="0">
                <a:latin typeface="微软雅黑" panose="020B0503020204020204" pitchFamily="34" charset="-122"/>
                <a:ea typeface="微软雅黑" panose="020B0503020204020204" pitchFamily="34" charset="-122"/>
              </a:rPr>
              <a:t>凝胶那部分水流小，表现得线条也少</a:t>
            </a:r>
          </a:p>
        </p:txBody>
      </p:sp>
      <p:pic>
        <p:nvPicPr>
          <p:cNvPr id="6" name="图片 5">
            <a:extLst>
              <a:ext uri="{FF2B5EF4-FFF2-40B4-BE49-F238E27FC236}">
                <a16:creationId xmlns:a16="http://schemas.microsoft.com/office/drawing/2014/main" id="{4CBDB21A-35E4-25D1-E4AD-93E36305E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0141" y="3531732"/>
            <a:ext cx="2680819" cy="2824618"/>
          </a:xfrm>
          <a:prstGeom prst="rect">
            <a:avLst/>
          </a:prstGeom>
        </p:spPr>
      </p:pic>
      <p:pic>
        <p:nvPicPr>
          <p:cNvPr id="8" name="图片 7">
            <a:extLst>
              <a:ext uri="{FF2B5EF4-FFF2-40B4-BE49-F238E27FC236}">
                <a16:creationId xmlns:a16="http://schemas.microsoft.com/office/drawing/2014/main" id="{3EDB2912-A400-03DA-EDC4-1E11B6C97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2088" y="3531732"/>
            <a:ext cx="2225243" cy="2127430"/>
          </a:xfrm>
          <a:prstGeom prst="rect">
            <a:avLst/>
          </a:prstGeom>
        </p:spPr>
      </p:pic>
      <p:pic>
        <p:nvPicPr>
          <p:cNvPr id="2" name="图片 1">
            <a:extLst>
              <a:ext uri="{FF2B5EF4-FFF2-40B4-BE49-F238E27FC236}">
                <a16:creationId xmlns:a16="http://schemas.microsoft.com/office/drawing/2014/main" id="{40F84A30-074F-283E-5EE6-36E55F71B8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2250" y="-238539"/>
            <a:ext cx="5724939" cy="2338757"/>
          </a:xfrm>
          <a:prstGeom prst="rect">
            <a:avLst/>
          </a:prstGeom>
        </p:spPr>
      </p:pic>
    </p:spTree>
    <p:extLst>
      <p:ext uri="{BB962C8B-B14F-4D97-AF65-F5344CB8AC3E}">
        <p14:creationId xmlns:p14="http://schemas.microsoft.com/office/powerpoint/2010/main" val="964405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1DDA7E-2916-34DD-809B-9A4812A1F608}"/>
              </a:ext>
            </a:extLst>
          </p:cNvPr>
          <p:cNvSpPr txBox="1"/>
          <p:nvPr/>
        </p:nvSpPr>
        <p:spPr>
          <a:xfrm>
            <a:off x="5195863" y="266161"/>
            <a:ext cx="2108269" cy="553998"/>
          </a:xfrm>
          <a:prstGeom prst="rect">
            <a:avLst/>
          </a:prstGeom>
          <a:noFill/>
        </p:spPr>
        <p:txBody>
          <a:bodyPr wrap="none" rtlCol="0">
            <a:spAutoFit/>
          </a:bodyPr>
          <a:lstStyle/>
          <a:p>
            <a:r>
              <a:rPr lang="zh-CN" altLang="en-US" sz="3000" dirty="0">
                <a:latin typeface="微软雅黑" panose="020B0503020204020204" pitchFamily="34" charset="-122"/>
                <a:ea typeface="微软雅黑" panose="020B0503020204020204" pitchFamily="34" charset="-122"/>
              </a:rPr>
              <a:t>绘图内容：</a:t>
            </a:r>
          </a:p>
        </p:txBody>
      </p:sp>
      <p:sp>
        <p:nvSpPr>
          <p:cNvPr id="22" name="文本框 21">
            <a:extLst>
              <a:ext uri="{FF2B5EF4-FFF2-40B4-BE49-F238E27FC236}">
                <a16:creationId xmlns:a16="http://schemas.microsoft.com/office/drawing/2014/main" id="{FC7CAF88-1B91-D887-3403-473622C529E8}"/>
              </a:ext>
            </a:extLst>
          </p:cNvPr>
          <p:cNvSpPr txBox="1"/>
          <p:nvPr/>
        </p:nvSpPr>
        <p:spPr>
          <a:xfrm>
            <a:off x="290450" y="853582"/>
            <a:ext cx="4762842" cy="400110"/>
          </a:xfrm>
          <a:prstGeom prst="rect">
            <a:avLst/>
          </a:prstGeom>
          <a:noFill/>
        </p:spPr>
        <p:txBody>
          <a:bodyPr wrap="none" rtlCol="0">
            <a:spAutoFit/>
          </a:bodyPr>
          <a:lstStyle/>
          <a:p>
            <a:r>
              <a:rPr lang="zh-CN" altLang="en-US" sz="2000" dirty="0">
                <a:latin typeface="微软雅黑" panose="020B0503020204020204" pitchFamily="34" charset="-122"/>
                <a:ea typeface="微软雅黑" panose="020B0503020204020204" pitchFamily="34" charset="-122"/>
              </a:rPr>
              <a:t>如有预期</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参考</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喜欢的图像效果请提供：</a:t>
            </a:r>
          </a:p>
        </p:txBody>
      </p:sp>
      <p:sp>
        <p:nvSpPr>
          <p:cNvPr id="8" name="灯片编号占位符 7">
            <a:extLst>
              <a:ext uri="{FF2B5EF4-FFF2-40B4-BE49-F238E27FC236}">
                <a16:creationId xmlns:a16="http://schemas.microsoft.com/office/drawing/2014/main" id="{3A7515C8-70AB-8F74-3BD2-6E8851E5C71B}"/>
              </a:ext>
            </a:extLst>
          </p:cNvPr>
          <p:cNvSpPr>
            <a:spLocks noGrp="1"/>
          </p:cNvSpPr>
          <p:nvPr>
            <p:ph type="sldNum" sz="quarter" idx="12"/>
          </p:nvPr>
        </p:nvSpPr>
        <p:spPr/>
        <p:txBody>
          <a:bodyPr/>
          <a:lstStyle/>
          <a:p>
            <a:r>
              <a:rPr lang="en-US" altLang="zh-CN" dirty="0"/>
              <a:t>5</a:t>
            </a:r>
            <a:endParaRPr lang="zh-CN" altLang="en-US" dirty="0"/>
          </a:p>
        </p:txBody>
      </p:sp>
      <p:pic>
        <p:nvPicPr>
          <p:cNvPr id="20" name="图片 19">
            <a:extLst>
              <a:ext uri="{FF2B5EF4-FFF2-40B4-BE49-F238E27FC236}">
                <a16:creationId xmlns:a16="http://schemas.microsoft.com/office/drawing/2014/main" id="{80F29629-C914-BEB3-CB1C-6E4CFCEF7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397" y="1638542"/>
            <a:ext cx="2318203" cy="3085795"/>
          </a:xfrm>
          <a:prstGeom prst="rect">
            <a:avLst/>
          </a:prstGeom>
        </p:spPr>
      </p:pic>
      <p:pic>
        <p:nvPicPr>
          <p:cNvPr id="24" name="图片 23">
            <a:extLst>
              <a:ext uri="{FF2B5EF4-FFF2-40B4-BE49-F238E27FC236}">
                <a16:creationId xmlns:a16="http://schemas.microsoft.com/office/drawing/2014/main" id="{8E294831-4F23-0418-88F6-DE98A6233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62" y="1716867"/>
            <a:ext cx="1981809" cy="2185299"/>
          </a:xfrm>
          <a:prstGeom prst="rect">
            <a:avLst/>
          </a:prstGeom>
        </p:spPr>
      </p:pic>
      <p:pic>
        <p:nvPicPr>
          <p:cNvPr id="25" name="图片 24">
            <a:extLst>
              <a:ext uri="{FF2B5EF4-FFF2-40B4-BE49-F238E27FC236}">
                <a16:creationId xmlns:a16="http://schemas.microsoft.com/office/drawing/2014/main" id="{7BB635BA-D8FB-4DB0-7502-88F456274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6903" y="1877337"/>
            <a:ext cx="2963851" cy="1864358"/>
          </a:xfrm>
          <a:prstGeom prst="rect">
            <a:avLst/>
          </a:prstGeom>
        </p:spPr>
      </p:pic>
      <p:pic>
        <p:nvPicPr>
          <p:cNvPr id="26" name="图片 25">
            <a:extLst>
              <a:ext uri="{FF2B5EF4-FFF2-40B4-BE49-F238E27FC236}">
                <a16:creationId xmlns:a16="http://schemas.microsoft.com/office/drawing/2014/main" id="{A15AA1C9-938C-C749-19DB-8A81D292A0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6036" y="1899719"/>
            <a:ext cx="2680819" cy="2824618"/>
          </a:xfrm>
          <a:prstGeom prst="rect">
            <a:avLst/>
          </a:prstGeom>
        </p:spPr>
      </p:pic>
      <p:pic>
        <p:nvPicPr>
          <p:cNvPr id="27" name="图片 26">
            <a:extLst>
              <a:ext uri="{FF2B5EF4-FFF2-40B4-BE49-F238E27FC236}">
                <a16:creationId xmlns:a16="http://schemas.microsoft.com/office/drawing/2014/main" id="{484F3564-74C5-4788-C9B6-6F1032112B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2262" y="4128080"/>
            <a:ext cx="2225243" cy="2127430"/>
          </a:xfrm>
          <a:prstGeom prst="rect">
            <a:avLst/>
          </a:prstGeom>
        </p:spPr>
      </p:pic>
      <p:pic>
        <p:nvPicPr>
          <p:cNvPr id="2" name="图片 1">
            <a:extLst>
              <a:ext uri="{FF2B5EF4-FFF2-40B4-BE49-F238E27FC236}">
                <a16:creationId xmlns:a16="http://schemas.microsoft.com/office/drawing/2014/main" id="{8932EC1D-C4A4-01EB-1B28-49C3036BBE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2250" y="-238539"/>
            <a:ext cx="5724939" cy="2338757"/>
          </a:xfrm>
          <a:prstGeom prst="rect">
            <a:avLst/>
          </a:prstGeom>
        </p:spPr>
      </p:pic>
    </p:spTree>
    <p:extLst>
      <p:ext uri="{BB962C8B-B14F-4D97-AF65-F5344CB8AC3E}">
        <p14:creationId xmlns:p14="http://schemas.microsoft.com/office/powerpoint/2010/main" val="218580450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491</Words>
  <Application>Microsoft Office PowerPoint</Application>
  <PresentationFormat>宽屏</PresentationFormat>
  <Paragraphs>29</Paragraphs>
  <Slides>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等线</vt:lpstr>
      <vt:lpstr>等线 Light</vt:lpstr>
      <vt:lpstr>宋体</vt:lpstr>
      <vt:lpstr>微软雅黑</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孙 琦</dc:creator>
  <cp:lastModifiedBy>琦 孙</cp:lastModifiedBy>
  <cp:revision>14</cp:revision>
  <dcterms:created xsi:type="dcterms:W3CDTF">2023-05-23T07:12:16Z</dcterms:created>
  <dcterms:modified xsi:type="dcterms:W3CDTF">2024-07-09T02:08:58Z</dcterms:modified>
</cp:coreProperties>
</file>