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9" r:id="rId3"/>
    <p:sldId id="270" r:id="rId4"/>
    <p:sldId id="271" r:id="rId5"/>
    <p:sldId id="264" r:id="rId6"/>
    <p:sldId id="272" r:id="rId7"/>
    <p:sldId id="263" r:id="rId8"/>
    <p:sldId id="27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964" y="1200"/>
      </p:cViewPr>
      <p:guideLst>
        <p:guide orient="horz" pos="3861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36115-E8C8-4312-B6B3-DEA6CA782868}" type="datetimeFigureOut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DB1A4-4BE2-4DD7-8BD7-0CF9654A77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91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101B16-9157-CC78-5F3B-79F801AA7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7CC449-0E19-22F3-B5C2-B8B92613C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DD6A4B-68F5-937A-6A77-C0FF90D7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CDA-A47C-49F9-B584-1C3879D8F78A}" type="datetime1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EC8134-917D-D330-9B13-7290E67E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DFACCE-3A95-5BDE-B79F-F7FCADB9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CEE2-800B-439B-A0E6-7D23BB3F8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97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1D6B-28D4-5F53-1AE8-D2E24C9A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D33B0E-ACF2-BEAE-6C89-F847E12EB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DD3C5F-DC3F-B321-B584-80C9F939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C35-F996-4510-A6B0-00A1395ACA49}" type="datetime1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47CC3-7ED2-D498-3A24-C4D9E4D0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8AF624-AF0E-8EEF-A6A0-2F7EB9DC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CEE2-800B-439B-A0E6-7D23BB3F8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04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BA9B7EF-5FCF-4FC6-3EFA-3C2437E23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02E877-B22F-DF52-899A-0D74E6117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F4E483-93AB-B913-E8A3-18A66656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773B-1D0C-4F0D-BA2A-CE8D54EA8127}" type="datetime1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85EF28-8F5F-5348-411D-30CB0B29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E0143F-6832-70BA-F083-7D3114DE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CEE2-800B-439B-A0E6-7D23BB3F8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68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61C909-D247-8022-1B24-3A4F5613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BF83BC-4EB5-2268-C409-AFE169DFB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066E4C-7D00-0E45-2AC8-DCACB70F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84BC-364E-454A-A3EC-2CD85B3187D6}" type="datetime1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FA6818-83FB-78E3-C5D8-18C9D689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0BF214-78FA-EECE-EE5A-3DA4E97D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CEE2-800B-439B-A0E6-7D23BB3F8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0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DA5B26-4298-FB45-8558-94CDDF1F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F55E9A-2F8F-A959-8211-6708A6011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EE163E-76A1-4999-307F-1DC5FCF6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FDF6-9015-4ECF-8390-D89BA831D2D3}" type="datetime1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6A90B-D6B2-A7D2-B6E3-DFF7552C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2566C2-C031-21F1-67A0-C4EE95B0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CEE2-800B-439B-A0E6-7D23BB3F8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68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DE8544-750A-3939-17CC-2F21278A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4AB611-CE3E-A3A4-CA11-21B97C7AE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DBF5C8-9F5A-2239-BE5B-E938D161E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99C12-74E7-5852-D547-3EF5BEFB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F349-FA0A-4A5E-A5D3-F88E437FE935}" type="datetime1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A45EDE-A976-DD9C-B24C-30567AE1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CFC80C-DD6D-4243-0A01-E30BBBD0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CEE2-800B-439B-A0E6-7D23BB3F8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74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483E0-8BC6-F4C3-896E-12144FF9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48CB41-0229-A051-BD4C-00C1B3366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B75165-D754-BBF7-59A5-C02E32DD6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2FC96E-571D-C4BA-2A70-5D98CAD44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B3F975E-1FA7-2645-7416-2C113F473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BB40AD-563A-F1E0-E48F-B17C5CF1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B79E-B5DB-48B2-85CC-6C2015AA97F7}" type="datetime1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25C2C6-FF45-DF6C-3349-216B590B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079602-062D-203B-08C4-A7A1DFF4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CEE2-800B-439B-A0E6-7D23BB3F8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08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A68B8-8F80-BAAA-274E-8F30A682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AD4EDB-A0E3-8B95-F2EE-C837E815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C6CF-B478-4C30-8C65-DF0A8EAE9A55}" type="datetime1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58FE9B-B766-9293-9E56-A555EF4E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D7EE20-7F95-C1A0-B97E-9F7406AB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CEE2-800B-439B-A0E6-7D23BB3F8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36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5E64ED7-DCE7-11D1-C225-E1C0F061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9A31-0876-4338-99CB-D94C6BBEB29F}" type="datetime1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20949B-5B92-2C7F-9D06-04C2634D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33AD5A-7DDC-68B1-12AF-E5947195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CEE2-800B-439B-A0E6-7D23BB3F8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70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E7924-CD7F-F513-8B47-63ABAE49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D7FFCF-A4A8-DFE9-4E8C-C2B505551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46760B-E175-B801-5CC6-E11581C3D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11AABF-8C58-8EE4-163C-B96EC43B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0B1F-825D-400E-906C-687554D02823}" type="datetime1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36270B-ADD0-1105-F024-FEE92571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2F934E-B520-BD1C-585F-1CE323BE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CEE2-800B-439B-A0E6-7D23BB3F8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34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460B9-F1F0-FDA3-41C8-43ABD1A6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F14153A-E0E7-DD40-CE4E-C7C710AFF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3B3EBF-1509-03DD-605A-198BDDBEE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3C993E-2BA6-BB60-6855-2C0591C5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80E6-8A4A-4EBC-982E-083D9F7D210B}" type="datetime1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D1D153-6FF4-BD04-2AC1-799E2C31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E3B409-BDCD-5C8E-AC13-66A76562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CEE2-800B-439B-A0E6-7D23BB3F8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76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5603AC-C5B3-CEBE-D0F5-E4488472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7AEBBA-2DE6-055B-ED55-67907B22D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F03FED-0A4A-86F2-9DA9-13C3950C4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0C32-812E-4BF3-8817-47A10B6EAF87}" type="datetime1">
              <a:rPr lang="zh-CN" altLang="en-US" smtClean="0"/>
              <a:t>2024/8/28/Wed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DBB20-52C8-3A1A-0133-E0A473E8B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19E13B-1DC3-DDF4-782B-87CFC1841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ACEE2-800B-439B-A0E6-7D23BB3F8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4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>
            <a:extLst>
              <a:ext uri="{FF2B5EF4-FFF2-40B4-BE49-F238E27FC236}">
                <a16:creationId xmlns:a16="http://schemas.microsoft.com/office/drawing/2014/main" id="{286E3B2B-4446-3534-8328-9F3E1AC7AEB2}"/>
              </a:ext>
            </a:extLst>
          </p:cNvPr>
          <p:cNvSpPr txBox="1"/>
          <p:nvPr/>
        </p:nvSpPr>
        <p:spPr>
          <a:xfrm>
            <a:off x="5402029" y="1950685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宋体" panose="02010600030101010101" pitchFamily="2" charset="-122"/>
                <a:ea typeface="宋体" panose="02010600030101010101" pitchFamily="2" charset="-122"/>
              </a:rPr>
              <a:t>科研绘图需求订制单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EB295E9-9F3B-96CA-06B1-7E51B1B3A905}"/>
              </a:ext>
            </a:extLst>
          </p:cNvPr>
          <p:cNvSpPr txBox="1"/>
          <p:nvPr/>
        </p:nvSpPr>
        <p:spPr>
          <a:xfrm>
            <a:off x="7051925" y="3429000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流程图篇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20A916-3411-821B-DD14-0DF50A266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0" y="508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7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61DDA7E-2916-34DD-809B-9A4812A1F608}"/>
              </a:ext>
            </a:extLst>
          </p:cNvPr>
          <p:cNvSpPr txBox="1"/>
          <p:nvPr/>
        </p:nvSpPr>
        <p:spPr>
          <a:xfrm>
            <a:off x="5195863" y="266161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绘图内容：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C7CAF88-1B91-D887-3403-473622C529E8}"/>
              </a:ext>
            </a:extLst>
          </p:cNvPr>
          <p:cNvSpPr txBox="1"/>
          <p:nvPr/>
        </p:nvSpPr>
        <p:spPr>
          <a:xfrm>
            <a:off x="290450" y="853582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如有期刊或编辑具体格式要求请在此提供：</a:t>
            </a:r>
          </a:p>
        </p:txBody>
      </p:sp>
      <p:sp>
        <p:nvSpPr>
          <p:cNvPr id="38" name="灯片编号占位符 37">
            <a:extLst>
              <a:ext uri="{FF2B5EF4-FFF2-40B4-BE49-F238E27FC236}">
                <a16:creationId xmlns:a16="http://schemas.microsoft.com/office/drawing/2014/main" id="{F993D0DD-FEA3-DDBE-0AD1-C366CC49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941F019-613E-720F-90A4-8914A9E30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50" y="-238539"/>
            <a:ext cx="5724939" cy="23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3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61DDA7E-2916-34DD-809B-9A4812A1F608}"/>
              </a:ext>
            </a:extLst>
          </p:cNvPr>
          <p:cNvSpPr txBox="1"/>
          <p:nvPr/>
        </p:nvSpPr>
        <p:spPr>
          <a:xfrm>
            <a:off x="5195863" y="266161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绘图内容：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C7CAF88-1B91-D887-3403-473622C529E8}"/>
              </a:ext>
            </a:extLst>
          </p:cNvPr>
          <p:cNvSpPr txBox="1"/>
          <p:nvPr/>
        </p:nvSpPr>
        <p:spPr>
          <a:xfrm>
            <a:off x="290450" y="853582"/>
            <a:ext cx="5384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如有具体的构图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草图请在此提供：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354BFC-C0FD-093F-2902-AE96C0CC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EFC022-EBDB-6AB0-369F-5644AA8A6CE7}"/>
              </a:ext>
            </a:extLst>
          </p:cNvPr>
          <p:cNvSpPr txBox="1"/>
          <p:nvPr/>
        </p:nvSpPr>
        <p:spPr>
          <a:xfrm>
            <a:off x="9710542" y="1800448"/>
            <a:ext cx="1997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整体：上面为对照组，下面为实验组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两组中我们在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Zn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箔上涂覆的不同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coating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保护层，然后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plating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沉积产生了不同的效果，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对照组的沉积</a:t>
            </a:r>
            <a:r>
              <a:rPr lang="en-US" altLang="zh-CN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Zn</a:t>
            </a: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在保护层的上方，实验组的沉积</a:t>
            </a:r>
            <a:r>
              <a:rPr lang="en-US" altLang="zh-CN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Zn</a:t>
            </a:r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在保护层的下方</a:t>
            </a:r>
            <a:endParaRPr lang="en-US" altLang="zh-CN" sz="15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stripping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剥离也是有不同的效果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r="16794"/>
          <a:stretch/>
        </p:blipFill>
        <p:spPr>
          <a:xfrm rot="5400000">
            <a:off x="2524224" y="-909239"/>
            <a:ext cx="4782864" cy="91087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7EFCE3-89CA-8384-584C-64132C06B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50" y="-238539"/>
            <a:ext cx="5724939" cy="23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5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61DDA7E-2916-34DD-809B-9A4812A1F608}"/>
              </a:ext>
            </a:extLst>
          </p:cNvPr>
          <p:cNvSpPr txBox="1"/>
          <p:nvPr/>
        </p:nvSpPr>
        <p:spPr>
          <a:xfrm>
            <a:off x="5195863" y="266161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绘图内容：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C7CAF88-1B91-D887-3403-473622C529E8}"/>
              </a:ext>
            </a:extLst>
          </p:cNvPr>
          <p:cNvSpPr txBox="1"/>
          <p:nvPr/>
        </p:nvSpPr>
        <p:spPr>
          <a:xfrm>
            <a:off x="290450" y="853582"/>
            <a:ext cx="5384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如有具体的构图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草图请在此提供：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354BFC-C0FD-093F-2902-AE96C0CC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305015" y="1421655"/>
            <a:ext cx="5370242" cy="2819838"/>
            <a:chOff x="358969" y="1987485"/>
            <a:chExt cx="5370242" cy="281983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2" r="16794"/>
            <a:stretch/>
          </p:blipFill>
          <p:spPr>
            <a:xfrm rot="5400000">
              <a:off x="1634172" y="712283"/>
              <a:ext cx="2819838" cy="5370241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58970" y="2220939"/>
              <a:ext cx="1282045" cy="4901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58969" y="3152306"/>
              <a:ext cx="1282045" cy="4901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370977" y="787155"/>
            <a:ext cx="3318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这两个放大图，都是表示保护层是什么成分</a:t>
            </a:r>
            <a:endParaRPr lang="en-US" altLang="zh-CN" dirty="0"/>
          </a:p>
          <a:p>
            <a:r>
              <a:rPr lang="zh-CN" altLang="en-US" dirty="0"/>
              <a:t>对照组是氮掺杂碳大概如下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94" y="1677971"/>
            <a:ext cx="1747411" cy="154078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196437" y="3318163"/>
            <a:ext cx="3900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实验组是氮掺杂碳负载铜单原子，大概如下：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 l="28821" t="55217"/>
          <a:stretch/>
        </p:blipFill>
        <p:spPr>
          <a:xfrm>
            <a:off x="7337334" y="4132638"/>
            <a:ext cx="4455495" cy="214982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5015" y="3953758"/>
            <a:ext cx="1913833" cy="26716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137" y="4638750"/>
            <a:ext cx="4552381" cy="178095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431452" y="5207552"/>
            <a:ext cx="48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or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CA26930-DADC-9BC2-2FC7-07FEFD62AF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50" y="-238539"/>
            <a:ext cx="5724939" cy="23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2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61DDA7E-2916-34DD-809B-9A4812A1F608}"/>
              </a:ext>
            </a:extLst>
          </p:cNvPr>
          <p:cNvSpPr txBox="1"/>
          <p:nvPr/>
        </p:nvSpPr>
        <p:spPr>
          <a:xfrm>
            <a:off x="5195863" y="266161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绘图内容：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C7CAF88-1B91-D887-3403-473622C529E8}"/>
              </a:ext>
            </a:extLst>
          </p:cNvPr>
          <p:cNvSpPr txBox="1"/>
          <p:nvPr/>
        </p:nvSpPr>
        <p:spPr>
          <a:xfrm>
            <a:off x="290450" y="853582"/>
            <a:ext cx="5384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如有具体的构图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草图请在此提供：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354BFC-C0FD-093F-2902-AE96C0CC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r="16794"/>
          <a:stretch/>
        </p:blipFill>
        <p:spPr>
          <a:xfrm rot="5400000">
            <a:off x="1777529" y="-323165"/>
            <a:ext cx="3601039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296971" y="673595"/>
            <a:ext cx="2627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对照组的沉积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Zn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在保护层的上方，实验组的沉积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Zn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在保护层的下方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762054" y="1427864"/>
            <a:ext cx="1762812" cy="14755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612797" y="3167109"/>
            <a:ext cx="1762812" cy="14755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524866" y="1998482"/>
            <a:ext cx="3293097" cy="641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817963" y="1765462"/>
            <a:ext cx="264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对照组的沉积物，在</a:t>
            </a:r>
            <a:r>
              <a:rPr lang="en-US" altLang="zh-CN" dirty="0"/>
              <a:t>coating</a:t>
            </a:r>
            <a:r>
              <a:rPr lang="zh-CN" altLang="en-US" dirty="0"/>
              <a:t>上方，表面可以画一写枝晶，树突等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428" y="2782411"/>
            <a:ext cx="2538198" cy="1977996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H="1">
            <a:off x="3836709" y="4642701"/>
            <a:ext cx="9427" cy="84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612797" y="5507324"/>
            <a:ext cx="1950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实验组的沉积物在</a:t>
            </a:r>
            <a:r>
              <a:rPr lang="en-US" altLang="zh-CN" dirty="0"/>
              <a:t>coating</a:t>
            </a:r>
            <a:r>
              <a:rPr lang="zh-CN" altLang="en-US" dirty="0"/>
              <a:t>下方，较为平整即可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947" y="4919797"/>
            <a:ext cx="2259291" cy="19382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/>
          <a:srcRect l="3577" r="12612"/>
          <a:stretch/>
        </p:blipFill>
        <p:spPr>
          <a:xfrm>
            <a:off x="9229545" y="2782411"/>
            <a:ext cx="3038352" cy="1630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986" y="5178513"/>
            <a:ext cx="3819048" cy="15809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055365-E373-A4F0-B46F-F10053355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50" y="-238539"/>
            <a:ext cx="5724939" cy="23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8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61DDA7E-2916-34DD-809B-9A4812A1F608}"/>
              </a:ext>
            </a:extLst>
          </p:cNvPr>
          <p:cNvSpPr txBox="1"/>
          <p:nvPr/>
        </p:nvSpPr>
        <p:spPr>
          <a:xfrm>
            <a:off x="5195863" y="266161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绘图内容：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C7CAF88-1B91-D887-3403-473622C529E8}"/>
              </a:ext>
            </a:extLst>
          </p:cNvPr>
          <p:cNvSpPr txBox="1"/>
          <p:nvPr/>
        </p:nvSpPr>
        <p:spPr>
          <a:xfrm>
            <a:off x="290450" y="853582"/>
            <a:ext cx="5384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如有具体的构图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草图请在此提供：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354BFC-C0FD-093F-2902-AE96C0CC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r="16794"/>
          <a:stretch/>
        </p:blipFill>
        <p:spPr>
          <a:xfrm rot="5400000">
            <a:off x="1976003" y="-458675"/>
            <a:ext cx="3727243" cy="709834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75258" y="1287115"/>
            <a:ext cx="1724784" cy="1578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917813" y="1406108"/>
            <a:ext cx="2574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stripping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剥离后，表面可以有一些死锌脱落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8674" r="5053"/>
          <a:stretch/>
        </p:blipFill>
        <p:spPr>
          <a:xfrm>
            <a:off x="7917813" y="2052439"/>
            <a:ext cx="2715623" cy="233751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532240" y="3255452"/>
            <a:ext cx="1724784" cy="1578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7400042" y="2243579"/>
            <a:ext cx="584461" cy="45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5675257" y="4834085"/>
            <a:ext cx="938128" cy="374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737" y="5223790"/>
            <a:ext cx="4082766" cy="163405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73FA584-9351-42B2-A221-EEA346D76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50" y="-238539"/>
            <a:ext cx="5724939" cy="23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2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61DDA7E-2916-34DD-809B-9A4812A1F608}"/>
              </a:ext>
            </a:extLst>
          </p:cNvPr>
          <p:cNvSpPr txBox="1"/>
          <p:nvPr/>
        </p:nvSpPr>
        <p:spPr>
          <a:xfrm>
            <a:off x="5195863" y="266161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绘图内容：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C7CAF88-1B91-D887-3403-473622C529E8}"/>
              </a:ext>
            </a:extLst>
          </p:cNvPr>
          <p:cNvSpPr txBox="1"/>
          <p:nvPr/>
        </p:nvSpPr>
        <p:spPr>
          <a:xfrm>
            <a:off x="290450" y="853582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如有预期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喜欢的图像效果请提供：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A7515C8-70AB-8F74-3BD2-6E8851E5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14" y="1253692"/>
            <a:ext cx="6062691" cy="32596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9647"/>
          <a:stretch/>
        </p:blipFill>
        <p:spPr>
          <a:xfrm>
            <a:off x="6147611" y="1139954"/>
            <a:ext cx="5534059" cy="30237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41F019-613E-720F-90A4-8914A9E30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1" y="2259621"/>
            <a:ext cx="5724939" cy="23387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8C1FA0-7E82-53AA-A945-1372D23C2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50" y="-238539"/>
            <a:ext cx="5724939" cy="23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61DDA7E-2916-34DD-809B-9A4812A1F608}"/>
              </a:ext>
            </a:extLst>
          </p:cNvPr>
          <p:cNvSpPr txBox="1"/>
          <p:nvPr/>
        </p:nvSpPr>
        <p:spPr>
          <a:xfrm>
            <a:off x="5195863" y="266161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绘图内容：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C7CAF88-1B91-D887-3403-473622C529E8}"/>
              </a:ext>
            </a:extLst>
          </p:cNvPr>
          <p:cNvSpPr txBox="1"/>
          <p:nvPr/>
        </p:nvSpPr>
        <p:spPr>
          <a:xfrm>
            <a:off x="290450" y="853582"/>
            <a:ext cx="4762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如有预期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喜欢的图像效果请提供：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A7515C8-70AB-8F74-3BD2-6E8851E5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14" y="1253692"/>
            <a:ext cx="5261413" cy="26992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92" y="2956350"/>
            <a:ext cx="6828571" cy="340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C70416-FB70-FD33-9753-AC7446B4C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50" y="-238539"/>
            <a:ext cx="5724939" cy="23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4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285</Words>
  <Application>Microsoft Office PowerPoint</Application>
  <PresentationFormat>宽屏</PresentationFormat>
  <Paragraphs>35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 琦</dc:creator>
  <cp:lastModifiedBy>Administrator</cp:lastModifiedBy>
  <cp:revision>25</cp:revision>
  <dcterms:created xsi:type="dcterms:W3CDTF">2023-05-23T07:12:16Z</dcterms:created>
  <dcterms:modified xsi:type="dcterms:W3CDTF">2024-08-28T03:33:43Z</dcterms:modified>
</cp:coreProperties>
</file>